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4"/>
  </p:notesMasterIdLst>
  <p:sldIdLst>
    <p:sldId id="292" r:id="rId5"/>
    <p:sldId id="1085" r:id="rId6"/>
    <p:sldId id="257" r:id="rId7"/>
    <p:sldId id="1279" r:id="rId8"/>
    <p:sldId id="343" r:id="rId9"/>
    <p:sldId id="352" r:id="rId10"/>
    <p:sldId id="864" r:id="rId11"/>
    <p:sldId id="1250" r:id="rId12"/>
    <p:sldId id="1251" r:id="rId13"/>
    <p:sldId id="1252" r:id="rId14"/>
    <p:sldId id="1253" r:id="rId15"/>
    <p:sldId id="1254" r:id="rId16"/>
    <p:sldId id="1255" r:id="rId17"/>
    <p:sldId id="1256" r:id="rId18"/>
    <p:sldId id="1257" r:id="rId19"/>
    <p:sldId id="1258" r:id="rId20"/>
    <p:sldId id="1259" r:id="rId21"/>
    <p:sldId id="1260" r:id="rId22"/>
    <p:sldId id="1261" r:id="rId23"/>
    <p:sldId id="1262" r:id="rId24"/>
    <p:sldId id="1263" r:id="rId25"/>
    <p:sldId id="1280" r:id="rId26"/>
    <p:sldId id="1264" r:id="rId27"/>
    <p:sldId id="1265" r:id="rId28"/>
    <p:sldId id="1266" r:id="rId29"/>
    <p:sldId id="1267" r:id="rId30"/>
    <p:sldId id="1268" r:id="rId31"/>
    <p:sldId id="1269" r:id="rId32"/>
    <p:sldId id="1270" r:id="rId33"/>
    <p:sldId id="1271" r:id="rId34"/>
    <p:sldId id="1281" r:id="rId35"/>
    <p:sldId id="1272" r:id="rId36"/>
    <p:sldId id="1273" r:id="rId37"/>
    <p:sldId id="1274" r:id="rId38"/>
    <p:sldId id="1275" r:id="rId39"/>
    <p:sldId id="1276" r:id="rId40"/>
    <p:sldId id="1277" r:id="rId41"/>
    <p:sldId id="1278" r:id="rId42"/>
    <p:sldId id="1249"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7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DDE8FF"/>
    <a:srgbClr val="001131"/>
    <a:srgbClr val="851910"/>
    <a:srgbClr val="0000A8"/>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E2BE0-193A-FF36-D69B-FD2A8A2D0EC6}" v="14" dt="2023-08-17T17:29:42.916"/>
    <p1510:client id="{177A7394-D0F8-1496-1633-C5255D61B0C1}" v="138" dt="2023-08-17T15:05:00.281"/>
    <p1510:client id="{187C734C-A0A9-F1C3-5368-08ACD3228CCB}" v="12" dt="2023-08-17T07:32:06.823"/>
    <p1510:client id="{1A4819AD-D637-0997-6B37-FA8ECB6FE47D}" v="1" dt="2023-08-17T07:08:40.946"/>
    <p1510:client id="{297B894D-6EE0-4124-49B5-65FB1434C30B}" v="6" dt="2023-08-17T18:08:15.228"/>
    <p1510:client id="{3820EB31-F5DA-E025-515C-5515F2F287B0}" v="1" dt="2023-08-24T05:13:41.189"/>
    <p1510:client id="{6082AE39-83B7-1AA5-FECA-025E68149E34}" v="27" dt="2023-08-17T07:50:24.913"/>
    <p1510:client id="{84993773-E330-9440-D673-88A2041D30A7}" v="23" dt="2023-08-17T09:20:03.428"/>
    <p1510:client id="{B338A972-4449-457F-3F15-1E3D43F4F683}" v="1" dt="2023-09-30T06:45:51.312"/>
    <p1510:client id="{BCB12F99-6E68-6876-395E-A808FA0589A9}" v="24" dt="2023-08-24T05:12:09.724"/>
    <p1510:client id="{C7CA6F9D-50F4-952F-A7D4-A21B5D372DFF}" v="7" dt="2023-08-18T12:42:30.845"/>
    <p1510:client id="{EC0EA4E8-C7F5-3187-1812-3144E34B117B}" v="11" dt="2023-08-21T04:25:14.838"/>
    <p1510:client id="{F9C67D0A-2F21-CB86-33A7-DCB8E59DE233}" v="39" dt="2023-08-04T16:50:2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12"/>
        <p:guide pos="144"/>
        <p:guide orient="horz" pos="7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Shekhar" userId="S::shashank@edunetfoundation.org::0008d1ff-90e7-469a-9966-0dcad996503d" providerId="AD" clId="Web-{0BDE2BE0-193A-FF36-D69B-FD2A8A2D0EC6}"/>
    <pc:docChg chg="modSld">
      <pc:chgData name="Shashank Shekhar" userId="S::shashank@edunetfoundation.org::0008d1ff-90e7-469a-9966-0dcad996503d" providerId="AD" clId="Web-{0BDE2BE0-193A-FF36-D69B-FD2A8A2D0EC6}" dt="2023-08-17T17:30:37.512" v="40"/>
      <pc:docMkLst>
        <pc:docMk/>
      </pc:docMkLst>
      <pc:sldChg chg="modSp modNotes">
        <pc:chgData name="Shashank Shekhar" userId="S::shashank@edunetfoundation.org::0008d1ff-90e7-469a-9966-0dcad996503d" providerId="AD" clId="Web-{0BDE2BE0-193A-FF36-D69B-FD2A8A2D0EC6}" dt="2023-08-17T17:26:54.128" v="17"/>
        <pc:sldMkLst>
          <pc:docMk/>
          <pc:sldMk cId="1018161533" sldId="1280"/>
        </pc:sldMkLst>
        <pc:spChg chg="mod">
          <ac:chgData name="Shashank Shekhar" userId="S::shashank@edunetfoundation.org::0008d1ff-90e7-469a-9966-0dcad996503d" providerId="AD" clId="Web-{0BDE2BE0-193A-FF36-D69B-FD2A8A2D0EC6}" dt="2023-08-17T17:26:33.393" v="9" actId="20577"/>
          <ac:spMkLst>
            <pc:docMk/>
            <pc:sldMk cId="1018161533" sldId="1280"/>
            <ac:spMk id="5" creationId="{4C682A56-9DC3-B8CF-8CE2-0D280D61190E}"/>
          </ac:spMkLst>
        </pc:spChg>
        <pc:spChg chg="mod">
          <ac:chgData name="Shashank Shekhar" userId="S::shashank@edunetfoundation.org::0008d1ff-90e7-469a-9966-0dcad996503d" providerId="AD" clId="Web-{0BDE2BE0-193A-FF36-D69B-FD2A8A2D0EC6}" dt="2023-08-17T17:24:02.387" v="4" actId="20577"/>
          <ac:spMkLst>
            <pc:docMk/>
            <pc:sldMk cId="1018161533" sldId="1280"/>
            <ac:spMk id="61" creationId="{00000000-0000-0000-0000-000000000000}"/>
          </ac:spMkLst>
        </pc:spChg>
      </pc:sldChg>
      <pc:sldChg chg="modSp modNotes">
        <pc:chgData name="Shashank Shekhar" userId="S::shashank@edunetfoundation.org::0008d1ff-90e7-469a-9966-0dcad996503d" providerId="AD" clId="Web-{0BDE2BE0-193A-FF36-D69B-FD2A8A2D0EC6}" dt="2023-08-17T17:30:37.512" v="40"/>
        <pc:sldMkLst>
          <pc:docMk/>
          <pc:sldMk cId="3204694503" sldId="1281"/>
        </pc:sldMkLst>
        <pc:spChg chg="mod">
          <ac:chgData name="Shashank Shekhar" userId="S::shashank@edunetfoundation.org::0008d1ff-90e7-469a-9966-0dcad996503d" providerId="AD" clId="Web-{0BDE2BE0-193A-FF36-D69B-FD2A8A2D0EC6}" dt="2023-08-17T17:29:35.775" v="32" actId="20577"/>
          <ac:spMkLst>
            <pc:docMk/>
            <pc:sldMk cId="3204694503" sldId="1281"/>
            <ac:spMk id="5" creationId="{DA0B727C-75A9-520C-7630-86104741FC28}"/>
          </ac:spMkLst>
        </pc:spChg>
        <pc:spChg chg="mod">
          <ac:chgData name="Shashank Shekhar" userId="S::shashank@edunetfoundation.org::0008d1ff-90e7-469a-9966-0dcad996503d" providerId="AD" clId="Web-{0BDE2BE0-193A-FF36-D69B-FD2A8A2D0EC6}" dt="2023-08-17T17:27:22.707" v="21" actId="20577"/>
          <ac:spMkLst>
            <pc:docMk/>
            <pc:sldMk cId="3204694503" sldId="1281"/>
            <ac:spMk id="61" creationId="{00000000-0000-0000-0000-000000000000}"/>
          </ac:spMkLst>
        </pc:spChg>
      </pc:sldChg>
    </pc:docChg>
  </pc:docChgLst>
  <pc:docChgLst>
    <pc:chgData name="Shashank Shekhar" userId="S::shashank@edunetfoundation.org::0008d1ff-90e7-469a-9966-0dcad996503d" providerId="AD" clId="Web-{177A7394-D0F8-1496-1633-C5255D61B0C1}"/>
    <pc:docChg chg="addSld delSld modSld">
      <pc:chgData name="Shashank Shekhar" userId="S::shashank@edunetfoundation.org::0008d1ff-90e7-469a-9966-0dcad996503d" providerId="AD" clId="Web-{177A7394-D0F8-1496-1633-C5255D61B0C1}" dt="2023-08-17T15:04:57.796" v="1109"/>
      <pc:docMkLst>
        <pc:docMk/>
      </pc:docMkLst>
      <pc:sldChg chg="modNotes">
        <pc:chgData name="Shashank Shekhar" userId="S::shashank@edunetfoundation.org::0008d1ff-90e7-469a-9966-0dcad996503d" providerId="AD" clId="Web-{177A7394-D0F8-1496-1633-C5255D61B0C1}" dt="2023-08-17T14:58:57.988" v="509"/>
        <pc:sldMkLst>
          <pc:docMk/>
          <pc:sldMk cId="0" sldId="257"/>
        </pc:sldMkLst>
      </pc:sldChg>
      <pc:sldChg chg="modNotes">
        <pc:chgData name="Shashank Shekhar" userId="S::shashank@edunetfoundation.org::0008d1ff-90e7-469a-9966-0dcad996503d" providerId="AD" clId="Web-{177A7394-D0F8-1496-1633-C5255D61B0C1}" dt="2023-08-17T14:54:43.386" v="174"/>
        <pc:sldMkLst>
          <pc:docMk/>
          <pc:sldMk cId="0" sldId="292"/>
        </pc:sldMkLst>
      </pc:sldChg>
      <pc:sldChg chg="modNotes">
        <pc:chgData name="Shashank Shekhar" userId="S::shashank@edunetfoundation.org::0008d1ff-90e7-469a-9966-0dcad996503d" providerId="AD" clId="Web-{177A7394-D0F8-1496-1633-C5255D61B0C1}" dt="2023-08-17T15:01:34.227" v="802"/>
        <pc:sldMkLst>
          <pc:docMk/>
          <pc:sldMk cId="4228984833" sldId="343"/>
        </pc:sldMkLst>
      </pc:sldChg>
      <pc:sldChg chg="modNotes">
        <pc:chgData name="Shashank Shekhar" userId="S::shashank@edunetfoundation.org::0008d1ff-90e7-469a-9966-0dcad996503d" providerId="AD" clId="Web-{177A7394-D0F8-1496-1633-C5255D61B0C1}" dt="2023-08-17T15:03:33.590" v="943"/>
        <pc:sldMkLst>
          <pc:docMk/>
          <pc:sldMk cId="3042168897" sldId="352"/>
        </pc:sldMkLst>
      </pc:sldChg>
      <pc:sldChg chg="modNotes">
        <pc:chgData name="Shashank Shekhar" userId="S::shashank@edunetfoundation.org::0008d1ff-90e7-469a-9966-0dcad996503d" providerId="AD" clId="Web-{177A7394-D0F8-1496-1633-C5255D61B0C1}" dt="2023-08-17T15:04:27.264" v="1073"/>
        <pc:sldMkLst>
          <pc:docMk/>
          <pc:sldMk cId="0" sldId="864"/>
        </pc:sldMkLst>
      </pc:sldChg>
      <pc:sldChg chg="modNotes">
        <pc:chgData name="Shashank Shekhar" userId="S::shashank@edunetfoundation.org::0008d1ff-90e7-469a-9966-0dcad996503d" providerId="AD" clId="Web-{177A7394-D0F8-1496-1633-C5255D61B0C1}" dt="2023-08-17T14:57:52.642" v="416"/>
        <pc:sldMkLst>
          <pc:docMk/>
          <pc:sldMk cId="3781132704" sldId="1085"/>
        </pc:sldMkLst>
      </pc:sldChg>
      <pc:sldChg chg="modNotes">
        <pc:chgData name="Shashank Shekhar" userId="S::shashank@edunetfoundation.org::0008d1ff-90e7-469a-9966-0dcad996503d" providerId="AD" clId="Web-{177A7394-D0F8-1496-1633-C5255D61B0C1}" dt="2023-08-17T15:04:48.671" v="1104"/>
        <pc:sldMkLst>
          <pc:docMk/>
          <pc:sldMk cId="3597586947" sldId="1250"/>
        </pc:sldMkLst>
      </pc:sldChg>
      <pc:sldChg chg="modNotes">
        <pc:chgData name="Shashank Shekhar" userId="S::shashank@edunetfoundation.org::0008d1ff-90e7-469a-9966-0dcad996503d" providerId="AD" clId="Web-{177A7394-D0F8-1496-1633-C5255D61B0C1}" dt="2023-08-17T15:04:57.796" v="1109"/>
        <pc:sldMkLst>
          <pc:docMk/>
          <pc:sldMk cId="888718569" sldId="1251"/>
        </pc:sldMkLst>
      </pc:sldChg>
      <pc:sldChg chg="add del">
        <pc:chgData name="Shashank Shekhar" userId="S::shashank@edunetfoundation.org::0008d1ff-90e7-469a-9966-0dcad996503d" providerId="AD" clId="Web-{177A7394-D0F8-1496-1633-C5255D61B0C1}" dt="2023-08-17T14:50:43.363" v="1"/>
        <pc:sldMkLst>
          <pc:docMk/>
          <pc:sldMk cId="3900970490" sldId="1263"/>
        </pc:sldMkLst>
      </pc:sldChg>
      <pc:sldChg chg="modNotes">
        <pc:chgData name="Shashank Shekhar" userId="S::shashank@edunetfoundation.org::0008d1ff-90e7-469a-9966-0dcad996503d" providerId="AD" clId="Web-{177A7394-D0F8-1496-1633-C5255D61B0C1}" dt="2023-08-17T15:00:10.740" v="624"/>
        <pc:sldMkLst>
          <pc:docMk/>
          <pc:sldMk cId="3671493985" sldId="1279"/>
        </pc:sldMkLst>
      </pc:sldChg>
      <pc:sldChg chg="addSp delSp modSp add replId">
        <pc:chgData name="Shashank Shekhar" userId="S::shashank@edunetfoundation.org::0008d1ff-90e7-469a-9966-0dcad996503d" providerId="AD" clId="Web-{177A7394-D0F8-1496-1633-C5255D61B0C1}" dt="2023-08-17T14:51:58.615" v="35" actId="20577"/>
        <pc:sldMkLst>
          <pc:docMk/>
          <pc:sldMk cId="1018161533" sldId="1280"/>
        </pc:sldMkLst>
        <pc:spChg chg="add mod">
          <ac:chgData name="Shashank Shekhar" userId="S::shashank@edunetfoundation.org::0008d1ff-90e7-469a-9966-0dcad996503d" providerId="AD" clId="Web-{177A7394-D0F8-1496-1633-C5255D61B0C1}" dt="2023-08-17T14:51:26.989" v="28" actId="1076"/>
          <ac:spMkLst>
            <pc:docMk/>
            <pc:sldMk cId="1018161533" sldId="1280"/>
            <ac:spMk id="2" creationId="{911E7D12-0AB4-522F-CC4C-7EC210D88486}"/>
          </ac:spMkLst>
        </pc:spChg>
        <pc:spChg chg="del mod">
          <ac:chgData name="Shashank Shekhar" userId="S::shashank@edunetfoundation.org::0008d1ff-90e7-469a-9966-0dcad996503d" providerId="AD" clId="Web-{177A7394-D0F8-1496-1633-C5255D61B0C1}" dt="2023-08-17T14:51:00.692" v="13"/>
          <ac:spMkLst>
            <pc:docMk/>
            <pc:sldMk cId="1018161533" sldId="1280"/>
            <ac:spMk id="3" creationId="{075D18B3-1C38-1ED0-6401-EB4BB2BC2223}"/>
          </ac:spMkLst>
        </pc:spChg>
        <pc:spChg chg="add mod">
          <ac:chgData name="Shashank Shekhar" userId="S::shashank@edunetfoundation.org::0008d1ff-90e7-469a-9966-0dcad996503d" providerId="AD" clId="Web-{177A7394-D0F8-1496-1633-C5255D61B0C1}" dt="2023-08-17T14:51:58.615" v="35" actId="20577"/>
          <ac:spMkLst>
            <pc:docMk/>
            <pc:sldMk cId="1018161533" sldId="1280"/>
            <ac:spMk id="5" creationId="{4C682A56-9DC3-B8CF-8CE2-0D280D61190E}"/>
          </ac:spMkLst>
        </pc:spChg>
        <pc:spChg chg="mod">
          <ac:chgData name="Shashank Shekhar" userId="S::shashank@edunetfoundation.org::0008d1ff-90e7-469a-9966-0dcad996503d" providerId="AD" clId="Web-{177A7394-D0F8-1496-1633-C5255D61B0C1}" dt="2023-08-17T14:50:56.754" v="9" actId="20577"/>
          <ac:spMkLst>
            <pc:docMk/>
            <pc:sldMk cId="1018161533" sldId="1280"/>
            <ac:spMk id="61" creationId="{00000000-0000-0000-0000-000000000000}"/>
          </ac:spMkLst>
        </pc:spChg>
        <pc:spChg chg="del">
          <ac:chgData name="Shashank Shekhar" userId="S::shashank@edunetfoundation.org::0008d1ff-90e7-469a-9966-0dcad996503d" providerId="AD" clId="Web-{177A7394-D0F8-1496-1633-C5255D61B0C1}" dt="2023-08-17T14:51:02.864" v="14"/>
          <ac:spMkLst>
            <pc:docMk/>
            <pc:sldMk cId="1018161533" sldId="1280"/>
            <ac:spMk id="62" creationId="{00000000-0000-0000-0000-000000000000}"/>
          </ac:spMkLst>
        </pc:spChg>
        <pc:picChg chg="del">
          <ac:chgData name="Shashank Shekhar" userId="S::shashank@edunetfoundation.org::0008d1ff-90e7-469a-9966-0dcad996503d" providerId="AD" clId="Web-{177A7394-D0F8-1496-1633-C5255D61B0C1}" dt="2023-08-17T14:50:59.551" v="10"/>
          <ac:picMkLst>
            <pc:docMk/>
            <pc:sldMk cId="1018161533" sldId="1280"/>
            <ac:picMk id="4" creationId="{AA0887D5-CA81-A0C4-DB1D-0C2D4870A1CB}"/>
          </ac:picMkLst>
        </pc:picChg>
      </pc:sldChg>
      <pc:sldChg chg="addSp delSp modSp add replId">
        <pc:chgData name="Shashank Shekhar" userId="S::shashank@edunetfoundation.org::0008d1ff-90e7-469a-9966-0dcad996503d" providerId="AD" clId="Web-{177A7394-D0F8-1496-1633-C5255D61B0C1}" dt="2023-08-17T14:53:25.384" v="82" actId="20577"/>
        <pc:sldMkLst>
          <pc:docMk/>
          <pc:sldMk cId="3204694503" sldId="1281"/>
        </pc:sldMkLst>
        <pc:spChg chg="add mod">
          <ac:chgData name="Shashank Shekhar" userId="S::shashank@edunetfoundation.org::0008d1ff-90e7-469a-9966-0dcad996503d" providerId="AD" clId="Web-{177A7394-D0F8-1496-1633-C5255D61B0C1}" dt="2023-08-17T14:52:50.836" v="73" actId="1076"/>
          <ac:spMkLst>
            <pc:docMk/>
            <pc:sldMk cId="3204694503" sldId="1281"/>
            <ac:spMk id="2" creationId="{CE7E60B2-1A5F-1867-75C9-F980A2D8B926}"/>
          </ac:spMkLst>
        </pc:spChg>
        <pc:spChg chg="add mod">
          <ac:chgData name="Shashank Shekhar" userId="S::shashank@edunetfoundation.org::0008d1ff-90e7-469a-9966-0dcad996503d" providerId="AD" clId="Web-{177A7394-D0F8-1496-1633-C5255D61B0C1}" dt="2023-08-17T14:53:25.384" v="82" actId="20577"/>
          <ac:spMkLst>
            <pc:docMk/>
            <pc:sldMk cId="3204694503" sldId="1281"/>
            <ac:spMk id="5" creationId="{DA0B727C-75A9-520C-7630-86104741FC28}"/>
          </ac:spMkLst>
        </pc:spChg>
        <pc:spChg chg="mod">
          <ac:chgData name="Shashank Shekhar" userId="S::shashank@edunetfoundation.org::0008d1ff-90e7-469a-9966-0dcad996503d" providerId="AD" clId="Web-{177A7394-D0F8-1496-1633-C5255D61B0C1}" dt="2023-08-17T14:52:24.897" v="59" actId="20577"/>
          <ac:spMkLst>
            <pc:docMk/>
            <pc:sldMk cId="3204694503" sldId="1281"/>
            <ac:spMk id="61" creationId="{00000000-0000-0000-0000-000000000000}"/>
          </ac:spMkLst>
        </pc:spChg>
        <pc:spChg chg="del mod">
          <ac:chgData name="Shashank Shekhar" userId="S::shashank@edunetfoundation.org::0008d1ff-90e7-469a-9966-0dcad996503d" providerId="AD" clId="Web-{177A7394-D0F8-1496-1633-C5255D61B0C1}" dt="2023-08-17T14:52:14.381" v="41"/>
          <ac:spMkLst>
            <pc:docMk/>
            <pc:sldMk cId="3204694503" sldId="1281"/>
            <ac:spMk id="62" creationId="{00000000-0000-0000-0000-000000000000}"/>
          </ac:spMkLst>
        </pc:spChg>
        <pc:picChg chg="del">
          <ac:chgData name="Shashank Shekhar" userId="S::shashank@edunetfoundation.org::0008d1ff-90e7-469a-9966-0dcad996503d" providerId="AD" clId="Web-{177A7394-D0F8-1496-1633-C5255D61B0C1}" dt="2023-08-17T14:52:15.632" v="43"/>
          <ac:picMkLst>
            <pc:docMk/>
            <pc:sldMk cId="3204694503" sldId="1281"/>
            <ac:picMk id="3" creationId="{401778E4-D3C0-44E3-600F-D106FBEC9C1D}"/>
          </ac:picMkLst>
        </pc:picChg>
        <pc:picChg chg="del">
          <ac:chgData name="Shashank Shekhar" userId="S::shashank@edunetfoundation.org::0008d1ff-90e7-469a-9966-0dcad996503d" providerId="AD" clId="Web-{177A7394-D0F8-1496-1633-C5255D61B0C1}" dt="2023-08-17T14:52:15.132" v="42"/>
          <ac:picMkLst>
            <pc:docMk/>
            <pc:sldMk cId="3204694503" sldId="1281"/>
            <ac:picMk id="4" creationId="{6124AA74-9995-23D3-B2A2-8C70EEDCE01E}"/>
          </ac:picMkLst>
        </pc:picChg>
      </pc:sldChg>
      <pc:sldChg chg="new del">
        <pc:chgData name="Shashank Shekhar" userId="S::shashank@edunetfoundation.org::0008d1ff-90e7-469a-9966-0dcad996503d" providerId="AD" clId="Web-{177A7394-D0F8-1496-1633-C5255D61B0C1}" dt="2023-08-17T14:52:05.397" v="37"/>
        <pc:sldMkLst>
          <pc:docMk/>
          <pc:sldMk cId="3570201800" sldId="1281"/>
        </pc:sldMkLst>
      </pc:sldChg>
    </pc:docChg>
  </pc:docChgLst>
  <pc:docChgLst>
    <pc:chgData name="Guest User" userId="S::urn:spo:anon#d48645462b1ce90d8f57e0e3c0d996380e791087e03f4031d3ecfbc0bfce8d61::" providerId="AD" clId="Web-{BCB12F99-6E68-6876-395E-A808FA0589A9}"/>
    <pc:docChg chg="modSld">
      <pc:chgData name="Guest User" userId="S::urn:spo:anon#d48645462b1ce90d8f57e0e3c0d996380e791087e03f4031d3ecfbc0bfce8d61::" providerId="AD" clId="Web-{BCB12F99-6E68-6876-395E-A808FA0589A9}" dt="2023-08-24T05:12:23.662" v="754"/>
      <pc:docMkLst>
        <pc:docMk/>
      </pc:docMkLst>
      <pc:sldChg chg="modNotes">
        <pc:chgData name="Guest User" userId="S::urn:spo:anon#d48645462b1ce90d8f57e0e3c0d996380e791087e03f4031d3ecfbc0bfce8d61::" providerId="AD" clId="Web-{BCB12F99-6E68-6876-395E-A808FA0589A9}" dt="2023-08-24T04:32:09.467" v="18"/>
        <pc:sldMkLst>
          <pc:docMk/>
          <pc:sldMk cId="3495886772" sldId="1252"/>
        </pc:sldMkLst>
      </pc:sldChg>
      <pc:sldChg chg="modNotes">
        <pc:chgData name="Guest User" userId="S::urn:spo:anon#d48645462b1ce90d8f57e0e3c0d996380e791087e03f4031d3ecfbc0bfce8d61::" providerId="AD" clId="Web-{BCB12F99-6E68-6876-395E-A808FA0589A9}" dt="2023-08-24T04:39:05.489" v="48"/>
        <pc:sldMkLst>
          <pc:docMk/>
          <pc:sldMk cId="3476261810" sldId="1253"/>
        </pc:sldMkLst>
      </pc:sldChg>
      <pc:sldChg chg="modNotes">
        <pc:chgData name="Guest User" userId="S::urn:spo:anon#d48645462b1ce90d8f57e0e3c0d996380e791087e03f4031d3ecfbc0bfce8d61::" providerId="AD" clId="Web-{BCB12F99-6E68-6876-395E-A808FA0589A9}" dt="2023-08-24T04:40:50.757" v="107"/>
        <pc:sldMkLst>
          <pc:docMk/>
          <pc:sldMk cId="3573251062" sldId="1254"/>
        </pc:sldMkLst>
      </pc:sldChg>
      <pc:sldChg chg="modNotes">
        <pc:chgData name="Guest User" userId="S::urn:spo:anon#d48645462b1ce90d8f57e0e3c0d996380e791087e03f4031d3ecfbc0bfce8d61::" providerId="AD" clId="Web-{BCB12F99-6E68-6876-395E-A808FA0589A9}" dt="2023-08-24T04:42:43.415" v="164"/>
        <pc:sldMkLst>
          <pc:docMk/>
          <pc:sldMk cId="603340117" sldId="1255"/>
        </pc:sldMkLst>
      </pc:sldChg>
      <pc:sldChg chg="modNotes">
        <pc:chgData name="Guest User" userId="S::urn:spo:anon#d48645462b1ce90d8f57e0e3c0d996380e791087e03f4031d3ecfbc0bfce8d61::" providerId="AD" clId="Web-{BCB12F99-6E68-6876-395E-A808FA0589A9}" dt="2023-08-24T04:52:27.924" v="249"/>
        <pc:sldMkLst>
          <pc:docMk/>
          <pc:sldMk cId="1375466720" sldId="1256"/>
        </pc:sldMkLst>
      </pc:sldChg>
      <pc:sldChg chg="modNotes">
        <pc:chgData name="Guest User" userId="S::urn:spo:anon#d48645462b1ce90d8f57e0e3c0d996380e791087e03f4031d3ecfbc0bfce8d61::" providerId="AD" clId="Web-{BCB12F99-6E68-6876-395E-A808FA0589A9}" dt="2023-08-24T04:54:06.394" v="258"/>
        <pc:sldMkLst>
          <pc:docMk/>
          <pc:sldMk cId="511801032" sldId="1257"/>
        </pc:sldMkLst>
      </pc:sldChg>
      <pc:sldChg chg="modNotes">
        <pc:chgData name="Guest User" userId="S::urn:spo:anon#d48645462b1ce90d8f57e0e3c0d996380e791087e03f4031d3ecfbc0bfce8d61::" providerId="AD" clId="Web-{BCB12F99-6E68-6876-395E-A808FA0589A9}" dt="2023-08-24T04:55:04.051" v="266"/>
        <pc:sldMkLst>
          <pc:docMk/>
          <pc:sldMk cId="3124075950" sldId="1258"/>
        </pc:sldMkLst>
      </pc:sldChg>
      <pc:sldChg chg="modNotes">
        <pc:chgData name="Guest User" userId="S::urn:spo:anon#d48645462b1ce90d8f57e0e3c0d996380e791087e03f4031d3ecfbc0bfce8d61::" providerId="AD" clId="Web-{BCB12F99-6E68-6876-395E-A808FA0589A9}" dt="2023-08-24T04:55:53.990" v="290"/>
        <pc:sldMkLst>
          <pc:docMk/>
          <pc:sldMk cId="3733526349" sldId="1259"/>
        </pc:sldMkLst>
      </pc:sldChg>
      <pc:sldChg chg="modNotes">
        <pc:chgData name="Guest User" userId="S::urn:spo:anon#d48645462b1ce90d8f57e0e3c0d996380e791087e03f4031d3ecfbc0bfce8d61::" providerId="AD" clId="Web-{BCB12F99-6E68-6876-395E-A808FA0589A9}" dt="2023-08-24T04:56:50.147" v="301"/>
        <pc:sldMkLst>
          <pc:docMk/>
          <pc:sldMk cId="1991176758" sldId="1260"/>
        </pc:sldMkLst>
      </pc:sldChg>
      <pc:sldChg chg="modNotes">
        <pc:chgData name="Guest User" userId="S::urn:spo:anon#d48645462b1ce90d8f57e0e3c0d996380e791087e03f4031d3ecfbc0bfce8d61::" providerId="AD" clId="Web-{BCB12F99-6E68-6876-395E-A808FA0589A9}" dt="2023-08-24T04:58:04.757" v="337"/>
        <pc:sldMkLst>
          <pc:docMk/>
          <pc:sldMk cId="1266346596" sldId="1261"/>
        </pc:sldMkLst>
      </pc:sldChg>
      <pc:sldChg chg="modNotes">
        <pc:chgData name="Guest User" userId="S::urn:spo:anon#d48645462b1ce90d8f57e0e3c0d996380e791087e03f4031d3ecfbc0bfce8d61::" providerId="AD" clId="Web-{BCB12F99-6E68-6876-395E-A808FA0589A9}" dt="2023-08-24T04:58:48.086" v="366"/>
        <pc:sldMkLst>
          <pc:docMk/>
          <pc:sldMk cId="2481981470" sldId="1262"/>
        </pc:sldMkLst>
      </pc:sldChg>
      <pc:sldChg chg="modNotes">
        <pc:chgData name="Guest User" userId="S::urn:spo:anon#d48645462b1ce90d8f57e0e3c0d996380e791087e03f4031d3ecfbc0bfce8d61::" providerId="AD" clId="Web-{BCB12F99-6E68-6876-395E-A808FA0589A9}" dt="2023-08-24T04:59:35.603" v="395"/>
        <pc:sldMkLst>
          <pc:docMk/>
          <pc:sldMk cId="3900970490" sldId="1263"/>
        </pc:sldMkLst>
      </pc:sldChg>
      <pc:sldChg chg="modNotes">
        <pc:chgData name="Guest User" userId="S::urn:spo:anon#d48645462b1ce90d8f57e0e3c0d996380e791087e03f4031d3ecfbc0bfce8d61::" providerId="AD" clId="Web-{BCB12F99-6E68-6876-395E-A808FA0589A9}" dt="2023-08-24T05:01:41.073" v="477"/>
        <pc:sldMkLst>
          <pc:docMk/>
          <pc:sldMk cId="3697654559" sldId="1264"/>
        </pc:sldMkLst>
      </pc:sldChg>
      <pc:sldChg chg="modNotes">
        <pc:chgData name="Guest User" userId="S::urn:spo:anon#d48645462b1ce90d8f57e0e3c0d996380e791087e03f4031d3ecfbc0bfce8d61::" providerId="AD" clId="Web-{BCB12F99-6E68-6876-395E-A808FA0589A9}" dt="2023-08-24T05:02:46.356" v="516"/>
        <pc:sldMkLst>
          <pc:docMk/>
          <pc:sldMk cId="492867309" sldId="1265"/>
        </pc:sldMkLst>
      </pc:sldChg>
      <pc:sldChg chg="modNotes">
        <pc:chgData name="Guest User" userId="S::urn:spo:anon#d48645462b1ce90d8f57e0e3c0d996380e791087e03f4031d3ecfbc0bfce8d61::" providerId="AD" clId="Web-{BCB12F99-6E68-6876-395E-A808FA0589A9}" dt="2023-08-24T05:03:30.138" v="522"/>
        <pc:sldMkLst>
          <pc:docMk/>
          <pc:sldMk cId="3670436371" sldId="1266"/>
        </pc:sldMkLst>
      </pc:sldChg>
      <pc:sldChg chg="modNotes">
        <pc:chgData name="Guest User" userId="S::urn:spo:anon#d48645462b1ce90d8f57e0e3c0d996380e791087e03f4031d3ecfbc0bfce8d61::" providerId="AD" clId="Web-{BCB12F99-6E68-6876-395E-A808FA0589A9}" dt="2023-08-24T05:03:57.076" v="529"/>
        <pc:sldMkLst>
          <pc:docMk/>
          <pc:sldMk cId="4017772572" sldId="1267"/>
        </pc:sldMkLst>
      </pc:sldChg>
      <pc:sldChg chg="modNotes">
        <pc:chgData name="Guest User" userId="S::urn:spo:anon#d48645462b1ce90d8f57e0e3c0d996380e791087e03f4031d3ecfbc0bfce8d61::" providerId="AD" clId="Web-{BCB12F99-6E68-6876-395E-A808FA0589A9}" dt="2023-08-24T05:06:03.890" v="575"/>
        <pc:sldMkLst>
          <pc:docMk/>
          <pc:sldMk cId="9939634" sldId="1268"/>
        </pc:sldMkLst>
      </pc:sldChg>
      <pc:sldChg chg="modNotes">
        <pc:chgData name="Guest User" userId="S::urn:spo:anon#d48645462b1ce90d8f57e0e3c0d996380e791087e03f4031d3ecfbc0bfce8d61::" providerId="AD" clId="Web-{BCB12F99-6E68-6876-395E-A808FA0589A9}" dt="2023-08-24T05:06:33.406" v="605"/>
        <pc:sldMkLst>
          <pc:docMk/>
          <pc:sldMk cId="210911297" sldId="1269"/>
        </pc:sldMkLst>
      </pc:sldChg>
      <pc:sldChg chg="modNotes">
        <pc:chgData name="Guest User" userId="S::urn:spo:anon#d48645462b1ce90d8f57e0e3c0d996380e791087e03f4031d3ecfbc0bfce8d61::" providerId="AD" clId="Web-{BCB12F99-6E68-6876-395E-A808FA0589A9}" dt="2023-08-24T05:07:19.157" v="630"/>
        <pc:sldMkLst>
          <pc:docMk/>
          <pc:sldMk cId="1982969052" sldId="1270"/>
        </pc:sldMkLst>
      </pc:sldChg>
      <pc:sldChg chg="modNotes">
        <pc:chgData name="Guest User" userId="S::urn:spo:anon#d48645462b1ce90d8f57e0e3c0d996380e791087e03f4031d3ecfbc0bfce8d61::" providerId="AD" clId="Web-{BCB12F99-6E68-6876-395E-A808FA0589A9}" dt="2023-08-24T05:08:08.220" v="646"/>
        <pc:sldMkLst>
          <pc:docMk/>
          <pc:sldMk cId="2171134884" sldId="1271"/>
        </pc:sldMkLst>
      </pc:sldChg>
      <pc:sldChg chg="modNotes">
        <pc:chgData name="Guest User" userId="S::urn:spo:anon#d48645462b1ce90d8f57e0e3c0d996380e791087e03f4031d3ecfbc0bfce8d61::" providerId="AD" clId="Web-{BCB12F99-6E68-6876-395E-A808FA0589A9}" dt="2023-08-24T05:11:12.270" v="733"/>
        <pc:sldMkLst>
          <pc:docMk/>
          <pc:sldMk cId="3397825880" sldId="1272"/>
        </pc:sldMkLst>
      </pc:sldChg>
      <pc:sldChg chg="modNotes">
        <pc:chgData name="Guest User" userId="S::urn:spo:anon#d48645462b1ce90d8f57e0e3c0d996380e791087e03f4031d3ecfbc0bfce8d61::" providerId="AD" clId="Web-{BCB12F99-6E68-6876-395E-A808FA0589A9}" dt="2023-08-24T05:11:31.973" v="741"/>
        <pc:sldMkLst>
          <pc:docMk/>
          <pc:sldMk cId="4074932650" sldId="1273"/>
        </pc:sldMkLst>
      </pc:sldChg>
      <pc:sldChg chg="modNotes">
        <pc:chgData name="Guest User" userId="S::urn:spo:anon#d48645462b1ce90d8f57e0e3c0d996380e791087e03f4031d3ecfbc0bfce8d61::" providerId="AD" clId="Web-{BCB12F99-6E68-6876-395E-A808FA0589A9}" dt="2023-08-24T05:11:45.724" v="744"/>
        <pc:sldMkLst>
          <pc:docMk/>
          <pc:sldMk cId="3511404949" sldId="1274"/>
        </pc:sldMkLst>
      </pc:sldChg>
      <pc:sldChg chg="modNotes">
        <pc:chgData name="Guest User" userId="S::urn:spo:anon#d48645462b1ce90d8f57e0e3c0d996380e791087e03f4031d3ecfbc0bfce8d61::" providerId="AD" clId="Web-{BCB12F99-6E68-6876-395E-A808FA0589A9}" dt="2023-08-24T05:11:56.474" v="747"/>
        <pc:sldMkLst>
          <pc:docMk/>
          <pc:sldMk cId="3951008516" sldId="1275"/>
        </pc:sldMkLst>
      </pc:sldChg>
      <pc:sldChg chg="modNotes">
        <pc:chgData name="Guest User" userId="S::urn:spo:anon#d48645462b1ce90d8f57e0e3c0d996380e791087e03f4031d3ecfbc0bfce8d61::" providerId="AD" clId="Web-{BCB12F99-6E68-6876-395E-A808FA0589A9}" dt="2023-08-24T05:12:03.224" v="750"/>
        <pc:sldMkLst>
          <pc:docMk/>
          <pc:sldMk cId="1633298015" sldId="1276"/>
        </pc:sldMkLst>
      </pc:sldChg>
      <pc:sldChg chg="modNotes">
        <pc:chgData name="Guest User" userId="S::urn:spo:anon#d48645462b1ce90d8f57e0e3c0d996380e791087e03f4031d3ecfbc0bfce8d61::" providerId="AD" clId="Web-{BCB12F99-6E68-6876-395E-A808FA0589A9}" dt="2023-08-24T05:12:09.349" v="753"/>
        <pc:sldMkLst>
          <pc:docMk/>
          <pc:sldMk cId="2480237200" sldId="1277"/>
        </pc:sldMkLst>
      </pc:sldChg>
      <pc:sldChg chg="modNotes">
        <pc:chgData name="Guest User" userId="S::urn:spo:anon#d48645462b1ce90d8f57e0e3c0d996380e791087e03f4031d3ecfbc0bfce8d61::" providerId="AD" clId="Web-{BCB12F99-6E68-6876-395E-A808FA0589A9}" dt="2023-08-24T05:12:23.662" v="754"/>
        <pc:sldMkLst>
          <pc:docMk/>
          <pc:sldMk cId="2504453233" sldId="1278"/>
        </pc:sldMkLst>
      </pc:sldChg>
      <pc:sldChg chg="modNotes">
        <pc:chgData name="Guest User" userId="S::urn:spo:anon#d48645462b1ce90d8f57e0e3c0d996380e791087e03f4031d3ecfbc0bfce8d61::" providerId="AD" clId="Web-{BCB12F99-6E68-6876-395E-A808FA0589A9}" dt="2023-08-24T04:59:57.244" v="411"/>
        <pc:sldMkLst>
          <pc:docMk/>
          <pc:sldMk cId="1018161533" sldId="1280"/>
        </pc:sldMkLst>
      </pc:sldChg>
      <pc:sldChg chg="modNotes">
        <pc:chgData name="Guest User" userId="S::urn:spo:anon#d48645462b1ce90d8f57e0e3c0d996380e791087e03f4031d3ecfbc0bfce8d61::" providerId="AD" clId="Web-{BCB12F99-6E68-6876-395E-A808FA0589A9}" dt="2023-08-24T05:08:28.158" v="674"/>
        <pc:sldMkLst>
          <pc:docMk/>
          <pc:sldMk cId="3204694503" sldId="1281"/>
        </pc:sldMkLst>
      </pc:sldChg>
    </pc:docChg>
  </pc:docChgLst>
  <pc:docChgLst>
    <pc:chgData name="Shashank Shekhar" userId="S::shashank@edunetfoundation.org::0008d1ff-90e7-469a-9966-0dcad996503d" providerId="AD" clId="Web-{C7CA6F9D-50F4-952F-A7D4-A21B5D372DFF}"/>
    <pc:docChg chg="modSld">
      <pc:chgData name="Shashank Shekhar" userId="S::shashank@edunetfoundation.org::0008d1ff-90e7-469a-9966-0dcad996503d" providerId="AD" clId="Web-{C7CA6F9D-50F4-952F-A7D4-A21B5D372DFF}" dt="2023-08-18T12:42:30.501" v="3" actId="20577"/>
      <pc:docMkLst>
        <pc:docMk/>
      </pc:docMkLst>
      <pc:sldChg chg="modSp">
        <pc:chgData name="Shashank Shekhar" userId="S::shashank@edunetfoundation.org::0008d1ff-90e7-469a-9966-0dcad996503d" providerId="AD" clId="Web-{C7CA6F9D-50F4-952F-A7D4-A21B5D372DFF}" dt="2023-08-18T12:42:30.501" v="3" actId="20577"/>
        <pc:sldMkLst>
          <pc:docMk/>
          <pc:sldMk cId="0" sldId="257"/>
        </pc:sldMkLst>
        <pc:spChg chg="mod">
          <ac:chgData name="Shashank Shekhar" userId="S::shashank@edunetfoundation.org::0008d1ff-90e7-469a-9966-0dcad996503d" providerId="AD" clId="Web-{C7CA6F9D-50F4-952F-A7D4-A21B5D372DFF}" dt="2023-08-18T12:42:30.501" v="3" actId="20577"/>
          <ac:spMkLst>
            <pc:docMk/>
            <pc:sldMk cId="0" sldId="257"/>
            <ac:spMk id="3" creationId="{A730B66D-612E-A6C4-D3AF-3B61A8A4CFC6}"/>
          </ac:spMkLst>
        </pc:spChg>
      </pc:sldChg>
    </pc:docChg>
  </pc:docChgLst>
  <pc:docChgLst>
    <pc:chgData name="Shashank Shekhar" userId="S::shashank@edunetfoundation.org::0008d1ff-90e7-469a-9966-0dcad996503d" providerId="AD" clId="Web-{297B894D-6EE0-4124-49B5-65FB1434C30B}"/>
    <pc:docChg chg="modSld">
      <pc:chgData name="Shashank Shekhar" userId="S::shashank@edunetfoundation.org::0008d1ff-90e7-469a-9966-0dcad996503d" providerId="AD" clId="Web-{297B894D-6EE0-4124-49B5-65FB1434C30B}" dt="2023-08-17T18:08:27.681" v="21"/>
      <pc:docMkLst>
        <pc:docMk/>
      </pc:docMkLst>
      <pc:sldChg chg="modSp modNotes">
        <pc:chgData name="Shashank Shekhar" userId="S::shashank@edunetfoundation.org::0008d1ff-90e7-469a-9966-0dcad996503d" providerId="AD" clId="Web-{297B894D-6EE0-4124-49B5-65FB1434C30B}" dt="2023-08-17T18:07:57.492" v="10"/>
        <pc:sldMkLst>
          <pc:docMk/>
          <pc:sldMk cId="1018161533" sldId="1280"/>
        </pc:sldMkLst>
        <pc:spChg chg="mod">
          <ac:chgData name="Shashank Shekhar" userId="S::shashank@edunetfoundation.org::0008d1ff-90e7-469a-9966-0dcad996503d" providerId="AD" clId="Web-{297B894D-6EE0-4124-49B5-65FB1434C30B}" dt="2023-08-17T18:07:31.679" v="0" actId="20577"/>
          <ac:spMkLst>
            <pc:docMk/>
            <pc:sldMk cId="1018161533" sldId="1280"/>
            <ac:spMk id="5" creationId="{4C682A56-9DC3-B8CF-8CE2-0D280D61190E}"/>
          </ac:spMkLst>
        </pc:spChg>
      </pc:sldChg>
      <pc:sldChg chg="modSp modNotes">
        <pc:chgData name="Shashank Shekhar" userId="S::shashank@edunetfoundation.org::0008d1ff-90e7-469a-9966-0dcad996503d" providerId="AD" clId="Web-{297B894D-6EE0-4124-49B5-65FB1434C30B}" dt="2023-08-17T18:08:27.681" v="21"/>
        <pc:sldMkLst>
          <pc:docMk/>
          <pc:sldMk cId="3204694503" sldId="1281"/>
        </pc:sldMkLst>
        <pc:spChg chg="mod">
          <ac:chgData name="Shashank Shekhar" userId="S::shashank@edunetfoundation.org::0008d1ff-90e7-469a-9966-0dcad996503d" providerId="AD" clId="Web-{297B894D-6EE0-4124-49B5-65FB1434C30B}" dt="2023-08-17T18:08:10.305" v="11" actId="20577"/>
          <ac:spMkLst>
            <pc:docMk/>
            <pc:sldMk cId="3204694503" sldId="1281"/>
            <ac:spMk id="5" creationId="{DA0B727C-75A9-520C-7630-86104741FC28}"/>
          </ac:spMkLst>
        </pc:spChg>
      </pc:sldChg>
    </pc:docChg>
  </pc:docChgLst>
  <pc:docChgLst>
    <pc:chgData name="Shashank Shekhar" userId="S::shashank@edunetfoundation.org::0008d1ff-90e7-469a-9966-0dcad996503d" providerId="AD" clId="Web-{84993773-E330-9440-D673-88A2041D30A7}"/>
    <pc:docChg chg="addSld modSld sldOrd">
      <pc:chgData name="Shashank Shekhar" userId="S::shashank@edunetfoundation.org::0008d1ff-90e7-469a-9966-0dcad996503d" providerId="AD" clId="Web-{84993773-E330-9440-D673-88A2041D30A7}" dt="2023-08-17T09:20:03.428" v="21"/>
      <pc:docMkLst>
        <pc:docMk/>
      </pc:docMkLst>
      <pc:sldChg chg="addSp delSp modSp">
        <pc:chgData name="Shashank Shekhar" userId="S::shashank@edunetfoundation.org::0008d1ff-90e7-469a-9966-0dcad996503d" providerId="AD" clId="Web-{84993773-E330-9440-D673-88A2041D30A7}" dt="2023-08-17T09:19:59.974" v="20"/>
        <pc:sldMkLst>
          <pc:docMk/>
          <pc:sldMk cId="4228984833" sldId="343"/>
        </pc:sldMkLst>
        <pc:spChg chg="add mod">
          <ac:chgData name="Shashank Shekhar" userId="S::shashank@edunetfoundation.org::0008d1ff-90e7-469a-9966-0dcad996503d" providerId="AD" clId="Web-{84993773-E330-9440-D673-88A2041D30A7}" dt="2023-08-17T09:19:50.740" v="18" actId="1076"/>
          <ac:spMkLst>
            <pc:docMk/>
            <pc:sldMk cId="4228984833" sldId="343"/>
            <ac:spMk id="2" creationId="{46E6872B-F109-3277-AB7C-050FC35B12A4}"/>
          </ac:spMkLst>
        </pc:spChg>
        <pc:spChg chg="add">
          <ac:chgData name="Shashank Shekhar" userId="S::shashank@edunetfoundation.org::0008d1ff-90e7-469a-9966-0dcad996503d" providerId="AD" clId="Web-{84993773-E330-9440-D673-88A2041D30A7}" dt="2023-08-17T09:19:56.052" v="19"/>
          <ac:spMkLst>
            <pc:docMk/>
            <pc:sldMk cId="4228984833" sldId="343"/>
            <ac:spMk id="5" creationId="{07761050-1227-2924-7B63-C12771BC3C91}"/>
          </ac:spMkLst>
        </pc:spChg>
        <pc:spChg chg="add">
          <ac:chgData name="Shashank Shekhar" userId="S::shashank@edunetfoundation.org::0008d1ff-90e7-469a-9966-0dcad996503d" providerId="AD" clId="Web-{84993773-E330-9440-D673-88A2041D30A7}" dt="2023-08-17T09:19:59.974" v="20"/>
          <ac:spMkLst>
            <pc:docMk/>
            <pc:sldMk cId="4228984833" sldId="343"/>
            <ac:spMk id="6" creationId="{60B0206A-7DAB-3FEA-D016-CC91C7C0EE64}"/>
          </ac:spMkLst>
        </pc:spChg>
        <pc:spChg chg="mod">
          <ac:chgData name="Shashank Shekhar" userId="S::shashank@edunetfoundation.org::0008d1ff-90e7-469a-9966-0dcad996503d" providerId="AD" clId="Web-{84993773-E330-9440-D673-88A2041D30A7}" dt="2023-08-17T09:19:26.817" v="8" actId="20577"/>
          <ac:spMkLst>
            <pc:docMk/>
            <pc:sldMk cId="4228984833" sldId="343"/>
            <ac:spMk id="61" creationId="{00000000-0000-0000-0000-000000000000}"/>
          </ac:spMkLst>
        </pc:spChg>
        <pc:spChg chg="del">
          <ac:chgData name="Shashank Shekhar" userId="S::shashank@edunetfoundation.org::0008d1ff-90e7-469a-9966-0dcad996503d" providerId="AD" clId="Web-{84993773-E330-9440-D673-88A2041D30A7}" dt="2023-08-17T09:19:29.833" v="9"/>
          <ac:spMkLst>
            <pc:docMk/>
            <pc:sldMk cId="4228984833" sldId="343"/>
            <ac:spMk id="62" creationId="{00000000-0000-0000-0000-000000000000}"/>
          </ac:spMkLst>
        </pc:spChg>
        <pc:picChg chg="del">
          <ac:chgData name="Shashank Shekhar" userId="S::shashank@edunetfoundation.org::0008d1ff-90e7-469a-9966-0dcad996503d" providerId="AD" clId="Web-{84993773-E330-9440-D673-88A2041D30A7}" dt="2023-08-17T09:19:41.692" v="13"/>
          <ac:picMkLst>
            <pc:docMk/>
            <pc:sldMk cId="4228984833" sldId="343"/>
            <ac:picMk id="3" creationId="{8A9ABC49-2C73-F5D0-173B-9806D6AE968C}"/>
          </ac:picMkLst>
        </pc:picChg>
        <pc:picChg chg="add mod">
          <ac:chgData name="Shashank Shekhar" userId="S::shashank@edunetfoundation.org::0008d1ff-90e7-469a-9966-0dcad996503d" providerId="AD" clId="Web-{84993773-E330-9440-D673-88A2041D30A7}" dt="2023-08-17T09:19:47.396" v="17" actId="1076"/>
          <ac:picMkLst>
            <pc:docMk/>
            <pc:sldMk cId="4228984833" sldId="343"/>
            <ac:picMk id="4" creationId="{3FDD36E3-F108-F0F3-BA0F-DAD8C103B81C}"/>
          </ac:picMkLst>
        </pc:picChg>
      </pc:sldChg>
      <pc:sldChg chg="add ord replId">
        <pc:chgData name="Shashank Shekhar" userId="S::shashank@edunetfoundation.org::0008d1ff-90e7-469a-9966-0dcad996503d" providerId="AD" clId="Web-{84993773-E330-9440-D673-88A2041D30A7}" dt="2023-08-17T09:20:03.428" v="21"/>
        <pc:sldMkLst>
          <pc:docMk/>
          <pc:sldMk cId="3671493985" sldId="1279"/>
        </pc:sldMkLst>
      </pc:sldChg>
    </pc:docChg>
  </pc:docChgLst>
  <pc:docChgLst>
    <pc:chgData name="Shashank Shekhar" userId="S::shashank@edunetfoundation.org::0008d1ff-90e7-469a-9966-0dcad996503d" providerId="AD" clId="Web-{187C734C-A0A9-F1C3-5368-08ACD3228CCB}"/>
    <pc:docChg chg="modSld">
      <pc:chgData name="Shashank Shekhar" userId="S::shashank@edunetfoundation.org::0008d1ff-90e7-469a-9966-0dcad996503d" providerId="AD" clId="Web-{187C734C-A0A9-F1C3-5368-08ACD3228CCB}" dt="2023-08-17T07:32:03.510" v="22"/>
      <pc:docMkLst>
        <pc:docMk/>
      </pc:docMkLst>
      <pc:sldChg chg="modNotes">
        <pc:chgData name="Shashank Shekhar" userId="S::shashank@edunetfoundation.org::0008d1ff-90e7-469a-9966-0dcad996503d" providerId="AD" clId="Web-{187C734C-A0A9-F1C3-5368-08ACD3228CCB}" dt="2023-08-17T07:29:45.677" v="8"/>
        <pc:sldMkLst>
          <pc:docMk/>
          <pc:sldMk cId="3987024532" sldId="1249"/>
        </pc:sldMkLst>
      </pc:sldChg>
      <pc:sldChg chg="modNotes">
        <pc:chgData name="Shashank Shekhar" userId="S::shashank@edunetfoundation.org::0008d1ff-90e7-469a-9966-0dcad996503d" providerId="AD" clId="Web-{187C734C-A0A9-F1C3-5368-08ACD3228CCB}" dt="2023-08-17T07:32:03.510" v="22"/>
        <pc:sldMkLst>
          <pc:docMk/>
          <pc:sldMk cId="3397825880" sldId="1272"/>
        </pc:sldMkLst>
      </pc:sldChg>
      <pc:sldChg chg="modSp modNotes">
        <pc:chgData name="Shashank Shekhar" userId="S::shashank@edunetfoundation.org::0008d1ff-90e7-469a-9966-0dcad996503d" providerId="AD" clId="Web-{187C734C-A0A9-F1C3-5368-08ACD3228CCB}" dt="2023-08-17T07:31:37.900" v="19"/>
        <pc:sldMkLst>
          <pc:docMk/>
          <pc:sldMk cId="4074932650" sldId="1273"/>
        </pc:sldMkLst>
        <pc:spChg chg="mod">
          <ac:chgData name="Shashank Shekhar" userId="S::shashank@edunetfoundation.org::0008d1ff-90e7-469a-9966-0dcad996503d" providerId="AD" clId="Web-{187C734C-A0A9-F1C3-5368-08ACD3228CCB}" dt="2023-08-17T07:31:23.618" v="18" actId="1076"/>
          <ac:spMkLst>
            <pc:docMk/>
            <pc:sldMk cId="4074932650" sldId="1273"/>
            <ac:spMk id="62" creationId="{00000000-0000-0000-0000-000000000000}"/>
          </ac:spMkLst>
        </pc:spChg>
      </pc:sldChg>
      <pc:sldChg chg="modSp modNotes">
        <pc:chgData name="Shashank Shekhar" userId="S::shashank@edunetfoundation.org::0008d1ff-90e7-469a-9966-0dcad996503d" providerId="AD" clId="Web-{187C734C-A0A9-F1C3-5368-08ACD3228CCB}" dt="2023-08-17T07:31:18.836" v="17"/>
        <pc:sldMkLst>
          <pc:docMk/>
          <pc:sldMk cId="3511404949" sldId="1274"/>
        </pc:sldMkLst>
        <pc:spChg chg="mod">
          <ac:chgData name="Shashank Shekhar" userId="S::shashank@edunetfoundation.org::0008d1ff-90e7-469a-9966-0dcad996503d" providerId="AD" clId="Web-{187C734C-A0A9-F1C3-5368-08ACD3228CCB}" dt="2023-08-17T07:30:54.929" v="16" actId="1076"/>
          <ac:spMkLst>
            <pc:docMk/>
            <pc:sldMk cId="3511404949" sldId="1274"/>
            <ac:spMk id="62" creationId="{00000000-0000-0000-0000-000000000000}"/>
          </ac:spMkLst>
        </pc:spChg>
      </pc:sldChg>
      <pc:sldChg chg="modSp modNotes">
        <pc:chgData name="Shashank Shekhar" userId="S::shashank@edunetfoundation.org::0008d1ff-90e7-469a-9966-0dcad996503d" providerId="AD" clId="Web-{187C734C-A0A9-F1C3-5368-08ACD3228CCB}" dt="2023-08-17T07:30:50.992" v="15"/>
        <pc:sldMkLst>
          <pc:docMk/>
          <pc:sldMk cId="3951008516" sldId="1275"/>
        </pc:sldMkLst>
        <pc:spChg chg="mod">
          <ac:chgData name="Shashank Shekhar" userId="S::shashank@edunetfoundation.org::0008d1ff-90e7-469a-9966-0dcad996503d" providerId="AD" clId="Web-{187C734C-A0A9-F1C3-5368-08ACD3228CCB}" dt="2023-08-17T07:30:30.350" v="14" actId="1076"/>
          <ac:spMkLst>
            <pc:docMk/>
            <pc:sldMk cId="3951008516" sldId="1275"/>
            <ac:spMk id="62" creationId="{00000000-0000-0000-0000-000000000000}"/>
          </ac:spMkLst>
        </pc:spChg>
      </pc:sldChg>
      <pc:sldChg chg="modSp modNotes">
        <pc:chgData name="Shashank Shekhar" userId="S::shashank@edunetfoundation.org::0008d1ff-90e7-469a-9966-0dcad996503d" providerId="AD" clId="Web-{187C734C-A0A9-F1C3-5368-08ACD3228CCB}" dt="2023-08-17T07:30:25.772" v="13"/>
        <pc:sldMkLst>
          <pc:docMk/>
          <pc:sldMk cId="1633298015" sldId="1276"/>
        </pc:sldMkLst>
        <pc:spChg chg="mod">
          <ac:chgData name="Shashank Shekhar" userId="S::shashank@edunetfoundation.org::0008d1ff-90e7-469a-9966-0dcad996503d" providerId="AD" clId="Web-{187C734C-A0A9-F1C3-5368-08ACD3228CCB}" dt="2023-08-17T07:30:16.162" v="12" actId="1076"/>
          <ac:spMkLst>
            <pc:docMk/>
            <pc:sldMk cId="1633298015" sldId="1276"/>
            <ac:spMk id="62" creationId="{00000000-0000-0000-0000-000000000000}"/>
          </ac:spMkLst>
        </pc:spChg>
      </pc:sldChg>
      <pc:sldChg chg="modSp modNotes">
        <pc:chgData name="Shashank Shekhar" userId="S::shashank@edunetfoundation.org::0008d1ff-90e7-469a-9966-0dcad996503d" providerId="AD" clId="Web-{187C734C-A0A9-F1C3-5368-08ACD3228CCB}" dt="2023-08-17T07:30:12.881" v="11"/>
        <pc:sldMkLst>
          <pc:docMk/>
          <pc:sldMk cId="2480237200" sldId="1277"/>
        </pc:sldMkLst>
        <pc:spChg chg="mod">
          <ac:chgData name="Shashank Shekhar" userId="S::shashank@edunetfoundation.org::0008d1ff-90e7-469a-9966-0dcad996503d" providerId="AD" clId="Web-{187C734C-A0A9-F1C3-5368-08ACD3228CCB}" dt="2023-08-17T07:30:00.880" v="10" actId="1076"/>
          <ac:spMkLst>
            <pc:docMk/>
            <pc:sldMk cId="2480237200" sldId="1277"/>
            <ac:spMk id="62" creationId="{00000000-0000-0000-0000-000000000000}"/>
          </ac:spMkLst>
        </pc:spChg>
      </pc:sldChg>
      <pc:sldChg chg="modNotes">
        <pc:chgData name="Shashank Shekhar" userId="S::shashank@edunetfoundation.org::0008d1ff-90e7-469a-9966-0dcad996503d" providerId="AD" clId="Web-{187C734C-A0A9-F1C3-5368-08ACD3228CCB}" dt="2023-08-17T07:29:55.724" v="9"/>
        <pc:sldMkLst>
          <pc:docMk/>
          <pc:sldMk cId="2504453233" sldId="1278"/>
        </pc:sldMkLst>
      </pc:sldChg>
    </pc:docChg>
  </pc:docChgLst>
  <pc:docChgLst>
    <pc:chgData name="Guest User" userId="S::urn:spo:anon#d48645462b1ce90d8f57e0e3c0d996380e791087e03f4031d3ecfbc0bfce8d61::" providerId="AD" clId="Web-{3820EB31-F5DA-E025-515C-5515F2F287B0}"/>
    <pc:docChg chg="modSld">
      <pc:chgData name="Guest User" userId="S::urn:spo:anon#d48645462b1ce90d8f57e0e3c0d996380e791087e03f4031d3ecfbc0bfce8d61::" providerId="AD" clId="Web-{3820EB31-F5DA-E025-515C-5515F2F287B0}" dt="2023-08-24T05:13:47.923" v="12"/>
      <pc:docMkLst>
        <pc:docMk/>
      </pc:docMkLst>
      <pc:sldChg chg="modNotes">
        <pc:chgData name="Guest User" userId="S::urn:spo:anon#d48645462b1ce90d8f57e0e3c0d996380e791087e03f4031d3ecfbc0bfce8d61::" providerId="AD" clId="Web-{3820EB31-F5DA-E025-515C-5515F2F287B0}" dt="2023-08-24T05:13:47.923" v="12"/>
        <pc:sldMkLst>
          <pc:docMk/>
          <pc:sldMk cId="4228984833" sldId="343"/>
        </pc:sldMkLst>
      </pc:sldChg>
    </pc:docChg>
  </pc:docChgLst>
  <pc:docChgLst>
    <pc:chgData name="Shashank Shekhar" userId="S::shashank@edunetfoundation.org::0008d1ff-90e7-469a-9966-0dcad996503d" providerId="AD" clId="Web-{EC0EA4E8-C7F5-3187-1812-3144E34B117B}"/>
    <pc:docChg chg="modSld">
      <pc:chgData name="Shashank Shekhar" userId="S::shashank@edunetfoundation.org::0008d1ff-90e7-469a-9966-0dcad996503d" providerId="AD" clId="Web-{EC0EA4E8-C7F5-3187-1812-3144E34B117B}" dt="2023-08-21T04:25:14.838" v="7" actId="1076"/>
      <pc:docMkLst>
        <pc:docMk/>
      </pc:docMkLst>
      <pc:sldChg chg="modSp">
        <pc:chgData name="Shashank Shekhar" userId="S::shashank@edunetfoundation.org::0008d1ff-90e7-469a-9966-0dcad996503d" providerId="AD" clId="Web-{EC0EA4E8-C7F5-3187-1812-3144E34B117B}" dt="2023-08-21T04:25:14.838" v="7" actId="1076"/>
        <pc:sldMkLst>
          <pc:docMk/>
          <pc:sldMk cId="0" sldId="257"/>
        </pc:sldMkLst>
        <pc:spChg chg="mod">
          <ac:chgData name="Shashank Shekhar" userId="S::shashank@edunetfoundation.org::0008d1ff-90e7-469a-9966-0dcad996503d" providerId="AD" clId="Web-{EC0EA4E8-C7F5-3187-1812-3144E34B117B}" dt="2023-08-21T04:25:14.838" v="7" actId="1076"/>
          <ac:spMkLst>
            <pc:docMk/>
            <pc:sldMk cId="0" sldId="257"/>
            <ac:spMk id="3" creationId="{A730B66D-612E-A6C4-D3AF-3B61A8A4CFC6}"/>
          </ac:spMkLst>
        </pc:spChg>
      </pc:sldChg>
    </pc:docChg>
  </pc:docChgLst>
  <pc:docChgLst>
    <pc:chgData name="Shashank Shekhar" userId="S::shashank@edunetfoundation.org::0008d1ff-90e7-469a-9966-0dcad996503d" providerId="AD" clId="Web-{1A4819AD-D637-0997-6B37-FA8ECB6FE47D}"/>
    <pc:docChg chg="sldOrd">
      <pc:chgData name="Shashank Shekhar" userId="S::shashank@edunetfoundation.org::0008d1ff-90e7-469a-9966-0dcad996503d" providerId="AD" clId="Web-{1A4819AD-D637-0997-6B37-FA8ECB6FE47D}" dt="2023-08-17T07:08:40.946" v="0"/>
      <pc:docMkLst>
        <pc:docMk/>
      </pc:docMkLst>
      <pc:sldChg chg="ord">
        <pc:chgData name="Shashank Shekhar" userId="S::shashank@edunetfoundation.org::0008d1ff-90e7-469a-9966-0dcad996503d" providerId="AD" clId="Web-{1A4819AD-D637-0997-6B37-FA8ECB6FE47D}" dt="2023-08-17T07:08:40.946" v="0"/>
        <pc:sldMkLst>
          <pc:docMk/>
          <pc:sldMk cId="3042168897" sldId="352"/>
        </pc:sldMkLst>
      </pc:sldChg>
    </pc:docChg>
  </pc:docChgLst>
  <pc:docChgLst>
    <pc:chgData name="Piyush Pankaj" userId="S::ppankaj@edunetfoundation.org::0f107adc-6b2d-4d09-b801-90cbfaeeeba7" providerId="AD" clId="Web-{B338A972-4449-457F-3F15-1E3D43F4F683}"/>
    <pc:docChg chg="modSld">
      <pc:chgData name="Piyush Pankaj" userId="S::ppankaj@edunetfoundation.org::0f107adc-6b2d-4d09-b801-90cbfaeeeba7" providerId="AD" clId="Web-{B338A972-4449-457F-3F15-1E3D43F4F683}" dt="2023-09-30T06:45:51.312" v="0" actId="1076"/>
      <pc:docMkLst>
        <pc:docMk/>
      </pc:docMkLst>
      <pc:sldChg chg="modSp">
        <pc:chgData name="Piyush Pankaj" userId="S::ppankaj@edunetfoundation.org::0f107adc-6b2d-4d09-b801-90cbfaeeeba7" providerId="AD" clId="Web-{B338A972-4449-457F-3F15-1E3D43F4F683}" dt="2023-09-30T06:45:51.312" v="0" actId="1076"/>
        <pc:sldMkLst>
          <pc:docMk/>
          <pc:sldMk cId="1991176758" sldId="1260"/>
        </pc:sldMkLst>
        <pc:picChg chg="mod">
          <ac:chgData name="Piyush Pankaj" userId="S::ppankaj@edunetfoundation.org::0f107adc-6b2d-4d09-b801-90cbfaeeeba7" providerId="AD" clId="Web-{B338A972-4449-457F-3F15-1E3D43F4F683}" dt="2023-09-30T06:45:51.312" v="0" actId="1076"/>
          <ac:picMkLst>
            <pc:docMk/>
            <pc:sldMk cId="1991176758" sldId="1260"/>
            <ac:picMk id="6" creationId="{D1FDC57D-93B0-9919-CF20-116C65B4D9B5}"/>
          </ac:picMkLst>
        </pc:picChg>
      </pc:sldChg>
    </pc:docChg>
  </pc:docChgLst>
  <pc:docChgLst>
    <pc:chgData name="Vivek Srinivasan" userId="S::vsrinivasan@edunetfoundation.org::49577720-ef25-49be-929e-a10f742c956a" providerId="AD" clId="Web-{6082AE39-83B7-1AA5-FECA-025E68149E34}"/>
    <pc:docChg chg="modSld">
      <pc:chgData name="Vivek Srinivasan" userId="S::vsrinivasan@edunetfoundation.org::49577720-ef25-49be-929e-a10f742c956a" providerId="AD" clId="Web-{6082AE39-83B7-1AA5-FECA-025E68149E34}" dt="2023-08-17T07:50:22.194" v="107"/>
      <pc:docMkLst>
        <pc:docMk/>
      </pc:docMkLst>
      <pc:sldChg chg="modNotes">
        <pc:chgData name="Vivek Srinivasan" userId="S::vsrinivasan@edunetfoundation.org::49577720-ef25-49be-929e-a10f742c956a" providerId="AD" clId="Web-{6082AE39-83B7-1AA5-FECA-025E68149E34}" dt="2023-08-17T07:28:46.526" v="36"/>
        <pc:sldMkLst>
          <pc:docMk/>
          <pc:sldMk cId="0" sldId="257"/>
        </pc:sldMkLst>
      </pc:sldChg>
      <pc:sldChg chg="modNotes">
        <pc:chgData name="Vivek Srinivasan" userId="S::vsrinivasan@edunetfoundation.org::49577720-ef25-49be-929e-a10f742c956a" providerId="AD" clId="Web-{6082AE39-83B7-1AA5-FECA-025E68149E34}" dt="2023-08-17T07:26:51.899" v="33"/>
        <pc:sldMkLst>
          <pc:docMk/>
          <pc:sldMk cId="0" sldId="292"/>
        </pc:sldMkLst>
      </pc:sldChg>
      <pc:sldChg chg="modNotes">
        <pc:chgData name="Vivek Srinivasan" userId="S::vsrinivasan@edunetfoundation.org::49577720-ef25-49be-929e-a10f742c956a" providerId="AD" clId="Web-{6082AE39-83B7-1AA5-FECA-025E68149E34}" dt="2023-08-17T07:29:14.074" v="40"/>
        <pc:sldMkLst>
          <pc:docMk/>
          <pc:sldMk cId="4228984833" sldId="343"/>
        </pc:sldMkLst>
      </pc:sldChg>
      <pc:sldChg chg="modNotes">
        <pc:chgData name="Vivek Srinivasan" userId="S::vsrinivasan@edunetfoundation.org::49577720-ef25-49be-929e-a10f742c956a" providerId="AD" clId="Web-{6082AE39-83B7-1AA5-FECA-025E68149E34}" dt="2023-08-17T07:30:15.075" v="42"/>
        <pc:sldMkLst>
          <pc:docMk/>
          <pc:sldMk cId="3042168897" sldId="352"/>
        </pc:sldMkLst>
      </pc:sldChg>
      <pc:sldChg chg="modNotes">
        <pc:chgData name="Vivek Srinivasan" userId="S::vsrinivasan@edunetfoundation.org::49577720-ef25-49be-929e-a10f742c956a" providerId="AD" clId="Web-{6082AE39-83B7-1AA5-FECA-025E68149E34}" dt="2023-08-17T07:31:13.264" v="44"/>
        <pc:sldMkLst>
          <pc:docMk/>
          <pc:sldMk cId="0" sldId="864"/>
        </pc:sldMkLst>
      </pc:sldChg>
      <pc:sldChg chg="modNotes">
        <pc:chgData name="Vivek Srinivasan" userId="S::vsrinivasan@edunetfoundation.org::49577720-ef25-49be-929e-a10f742c956a" providerId="AD" clId="Web-{6082AE39-83B7-1AA5-FECA-025E68149E34}" dt="2023-08-17T07:28:15.838" v="34"/>
        <pc:sldMkLst>
          <pc:docMk/>
          <pc:sldMk cId="3781132704" sldId="1085"/>
        </pc:sldMkLst>
      </pc:sldChg>
      <pc:sldChg chg="modNotes">
        <pc:chgData name="Vivek Srinivasan" userId="S::vsrinivasan@edunetfoundation.org::49577720-ef25-49be-929e-a10f742c956a" providerId="AD" clId="Web-{6082AE39-83B7-1AA5-FECA-025E68149E34}" dt="2023-08-17T07:33:08.875" v="47"/>
        <pc:sldMkLst>
          <pc:docMk/>
          <pc:sldMk cId="3597586947" sldId="1250"/>
        </pc:sldMkLst>
      </pc:sldChg>
      <pc:sldChg chg="modNotes">
        <pc:chgData name="Vivek Srinivasan" userId="S::vsrinivasan@edunetfoundation.org::49577720-ef25-49be-929e-a10f742c956a" providerId="AD" clId="Web-{6082AE39-83B7-1AA5-FECA-025E68149E34}" dt="2023-08-17T07:34:27.408" v="51"/>
        <pc:sldMkLst>
          <pc:docMk/>
          <pc:sldMk cId="888718569" sldId="1251"/>
        </pc:sldMkLst>
      </pc:sldChg>
      <pc:sldChg chg="modNotes">
        <pc:chgData name="Vivek Srinivasan" userId="S::vsrinivasan@edunetfoundation.org::49577720-ef25-49be-929e-a10f742c956a" providerId="AD" clId="Web-{6082AE39-83B7-1AA5-FECA-025E68149E34}" dt="2023-08-17T07:35:05.206" v="53"/>
        <pc:sldMkLst>
          <pc:docMk/>
          <pc:sldMk cId="3495886772" sldId="1252"/>
        </pc:sldMkLst>
      </pc:sldChg>
      <pc:sldChg chg="modNotes">
        <pc:chgData name="Vivek Srinivasan" userId="S::vsrinivasan@edunetfoundation.org::49577720-ef25-49be-929e-a10f742c956a" providerId="AD" clId="Web-{6082AE39-83B7-1AA5-FECA-025E68149E34}" dt="2023-08-17T07:35:49.613" v="55"/>
        <pc:sldMkLst>
          <pc:docMk/>
          <pc:sldMk cId="3476261810" sldId="1253"/>
        </pc:sldMkLst>
      </pc:sldChg>
      <pc:sldChg chg="modNotes">
        <pc:chgData name="Vivek Srinivasan" userId="S::vsrinivasan@edunetfoundation.org::49577720-ef25-49be-929e-a10f742c956a" providerId="AD" clId="Web-{6082AE39-83B7-1AA5-FECA-025E68149E34}" dt="2023-08-17T07:37:22.381" v="58"/>
        <pc:sldMkLst>
          <pc:docMk/>
          <pc:sldMk cId="3573251062" sldId="1254"/>
        </pc:sldMkLst>
      </pc:sldChg>
      <pc:sldChg chg="modNotes">
        <pc:chgData name="Vivek Srinivasan" userId="S::vsrinivasan@edunetfoundation.org::49577720-ef25-49be-929e-a10f742c956a" providerId="AD" clId="Web-{6082AE39-83B7-1AA5-FECA-025E68149E34}" dt="2023-08-17T07:37:59.600" v="61"/>
        <pc:sldMkLst>
          <pc:docMk/>
          <pc:sldMk cId="603340117" sldId="1255"/>
        </pc:sldMkLst>
      </pc:sldChg>
      <pc:sldChg chg="modNotes">
        <pc:chgData name="Vivek Srinivasan" userId="S::vsrinivasan@edunetfoundation.org::49577720-ef25-49be-929e-a10f742c956a" providerId="AD" clId="Web-{6082AE39-83B7-1AA5-FECA-025E68149E34}" dt="2023-08-17T07:39:02.305" v="63"/>
        <pc:sldMkLst>
          <pc:docMk/>
          <pc:sldMk cId="1375466720" sldId="1256"/>
        </pc:sldMkLst>
      </pc:sldChg>
      <pc:sldChg chg="modNotes">
        <pc:chgData name="Vivek Srinivasan" userId="S::vsrinivasan@edunetfoundation.org::49577720-ef25-49be-929e-a10f742c956a" providerId="AD" clId="Web-{6082AE39-83B7-1AA5-FECA-025E68149E34}" dt="2023-08-17T07:39:58.806" v="66"/>
        <pc:sldMkLst>
          <pc:docMk/>
          <pc:sldMk cId="511801032" sldId="1257"/>
        </pc:sldMkLst>
      </pc:sldChg>
      <pc:sldChg chg="modNotes">
        <pc:chgData name="Vivek Srinivasan" userId="S::vsrinivasan@edunetfoundation.org::49577720-ef25-49be-929e-a10f742c956a" providerId="AD" clId="Web-{6082AE39-83B7-1AA5-FECA-025E68149E34}" dt="2023-08-17T07:40:50.620" v="68"/>
        <pc:sldMkLst>
          <pc:docMk/>
          <pc:sldMk cId="3124075950" sldId="1258"/>
        </pc:sldMkLst>
      </pc:sldChg>
      <pc:sldChg chg="modNotes">
        <pc:chgData name="Vivek Srinivasan" userId="S::vsrinivasan@edunetfoundation.org::49577720-ef25-49be-929e-a10f742c956a" providerId="AD" clId="Web-{6082AE39-83B7-1AA5-FECA-025E68149E34}" dt="2023-08-17T07:41:24.323" v="71"/>
        <pc:sldMkLst>
          <pc:docMk/>
          <pc:sldMk cId="3733526349" sldId="1259"/>
        </pc:sldMkLst>
      </pc:sldChg>
      <pc:sldChg chg="modNotes">
        <pc:chgData name="Vivek Srinivasan" userId="S::vsrinivasan@edunetfoundation.org::49577720-ef25-49be-929e-a10f742c956a" providerId="AD" clId="Web-{6082AE39-83B7-1AA5-FECA-025E68149E34}" dt="2023-08-17T07:41:59.762" v="74"/>
        <pc:sldMkLst>
          <pc:docMk/>
          <pc:sldMk cId="1991176758" sldId="1260"/>
        </pc:sldMkLst>
      </pc:sldChg>
      <pc:sldChg chg="modNotes">
        <pc:chgData name="Vivek Srinivasan" userId="S::vsrinivasan@edunetfoundation.org::49577720-ef25-49be-929e-a10f742c956a" providerId="AD" clId="Web-{6082AE39-83B7-1AA5-FECA-025E68149E34}" dt="2023-08-17T07:42:35.809" v="77"/>
        <pc:sldMkLst>
          <pc:docMk/>
          <pc:sldMk cId="1266346596" sldId="1261"/>
        </pc:sldMkLst>
      </pc:sldChg>
      <pc:sldChg chg="modNotes">
        <pc:chgData name="Vivek Srinivasan" userId="S::vsrinivasan@edunetfoundation.org::49577720-ef25-49be-929e-a10f742c956a" providerId="AD" clId="Web-{6082AE39-83B7-1AA5-FECA-025E68149E34}" dt="2023-08-17T07:43:03.232" v="79"/>
        <pc:sldMkLst>
          <pc:docMk/>
          <pc:sldMk cId="2481981470" sldId="1262"/>
        </pc:sldMkLst>
      </pc:sldChg>
      <pc:sldChg chg="modNotes">
        <pc:chgData name="Vivek Srinivasan" userId="S::vsrinivasan@edunetfoundation.org::49577720-ef25-49be-929e-a10f742c956a" providerId="AD" clId="Web-{6082AE39-83B7-1AA5-FECA-025E68149E34}" dt="2023-08-17T07:43:36.576" v="82"/>
        <pc:sldMkLst>
          <pc:docMk/>
          <pc:sldMk cId="3900970490" sldId="1263"/>
        </pc:sldMkLst>
      </pc:sldChg>
      <pc:sldChg chg="modNotes">
        <pc:chgData name="Vivek Srinivasan" userId="S::vsrinivasan@edunetfoundation.org::49577720-ef25-49be-929e-a10f742c956a" providerId="AD" clId="Web-{6082AE39-83B7-1AA5-FECA-025E68149E34}" dt="2023-08-17T07:44:14.171" v="84"/>
        <pc:sldMkLst>
          <pc:docMk/>
          <pc:sldMk cId="3697654559" sldId="1264"/>
        </pc:sldMkLst>
      </pc:sldChg>
      <pc:sldChg chg="modNotes">
        <pc:chgData name="Vivek Srinivasan" userId="S::vsrinivasan@edunetfoundation.org::49577720-ef25-49be-929e-a10f742c956a" providerId="AD" clId="Web-{6082AE39-83B7-1AA5-FECA-025E68149E34}" dt="2023-08-17T07:44:50.765" v="87"/>
        <pc:sldMkLst>
          <pc:docMk/>
          <pc:sldMk cId="492867309" sldId="1265"/>
        </pc:sldMkLst>
      </pc:sldChg>
      <pc:sldChg chg="modNotes">
        <pc:chgData name="Vivek Srinivasan" userId="S::vsrinivasan@edunetfoundation.org::49577720-ef25-49be-929e-a10f742c956a" providerId="AD" clId="Web-{6082AE39-83B7-1AA5-FECA-025E68149E34}" dt="2023-08-17T07:45:23.485" v="89"/>
        <pc:sldMkLst>
          <pc:docMk/>
          <pc:sldMk cId="3670436371" sldId="1266"/>
        </pc:sldMkLst>
      </pc:sldChg>
      <pc:sldChg chg="modNotes">
        <pc:chgData name="Vivek Srinivasan" userId="S::vsrinivasan@edunetfoundation.org::49577720-ef25-49be-929e-a10f742c956a" providerId="AD" clId="Web-{6082AE39-83B7-1AA5-FECA-025E68149E34}" dt="2023-08-17T07:45:58.111" v="91"/>
        <pc:sldMkLst>
          <pc:docMk/>
          <pc:sldMk cId="4017772572" sldId="1267"/>
        </pc:sldMkLst>
      </pc:sldChg>
      <pc:sldChg chg="modNotes">
        <pc:chgData name="Vivek Srinivasan" userId="S::vsrinivasan@edunetfoundation.org::49577720-ef25-49be-929e-a10f742c956a" providerId="AD" clId="Web-{6082AE39-83B7-1AA5-FECA-025E68149E34}" dt="2023-08-17T07:46:33.002" v="93"/>
        <pc:sldMkLst>
          <pc:docMk/>
          <pc:sldMk cId="9939634" sldId="1268"/>
        </pc:sldMkLst>
      </pc:sldChg>
      <pc:sldChg chg="modNotes">
        <pc:chgData name="Vivek Srinivasan" userId="S::vsrinivasan@edunetfoundation.org::49577720-ef25-49be-929e-a10f742c956a" providerId="AD" clId="Web-{6082AE39-83B7-1AA5-FECA-025E68149E34}" dt="2023-08-17T07:47:13.050" v="97"/>
        <pc:sldMkLst>
          <pc:docMk/>
          <pc:sldMk cId="210911297" sldId="1269"/>
        </pc:sldMkLst>
      </pc:sldChg>
      <pc:sldChg chg="modNotes">
        <pc:chgData name="Vivek Srinivasan" userId="S::vsrinivasan@edunetfoundation.org::49577720-ef25-49be-929e-a10f742c956a" providerId="AD" clId="Web-{6082AE39-83B7-1AA5-FECA-025E68149E34}" dt="2023-08-17T07:47:36.941" v="99"/>
        <pc:sldMkLst>
          <pc:docMk/>
          <pc:sldMk cId="1982969052" sldId="1270"/>
        </pc:sldMkLst>
      </pc:sldChg>
      <pc:sldChg chg="modNotes">
        <pc:chgData name="Vivek Srinivasan" userId="S::vsrinivasan@edunetfoundation.org::49577720-ef25-49be-929e-a10f742c956a" providerId="AD" clId="Web-{6082AE39-83B7-1AA5-FECA-025E68149E34}" dt="2023-08-17T07:48:07.129" v="101"/>
        <pc:sldMkLst>
          <pc:docMk/>
          <pc:sldMk cId="2171134884" sldId="1271"/>
        </pc:sldMkLst>
      </pc:sldChg>
      <pc:sldChg chg="modNotes">
        <pc:chgData name="Vivek Srinivasan" userId="S::vsrinivasan@edunetfoundation.org::49577720-ef25-49be-929e-a10f742c956a" providerId="AD" clId="Web-{6082AE39-83B7-1AA5-FECA-025E68149E34}" dt="2023-08-17T07:49:44.084" v="104"/>
        <pc:sldMkLst>
          <pc:docMk/>
          <pc:sldMk cId="1633298015" sldId="1276"/>
        </pc:sldMkLst>
      </pc:sldChg>
      <pc:sldChg chg="modNotes">
        <pc:chgData name="Vivek Srinivasan" userId="S::vsrinivasan@edunetfoundation.org::49577720-ef25-49be-929e-a10f742c956a" providerId="AD" clId="Web-{6082AE39-83B7-1AA5-FECA-025E68149E34}" dt="2023-08-17T07:50:22.194" v="107"/>
        <pc:sldMkLst>
          <pc:docMk/>
          <pc:sldMk cId="2480237200" sldId="1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4%20Ex2%20Practice%20Ques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24%20Ex.2%20Practice%20Question%20Solut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5%20Ex.2%20Practice%20Questio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25%20Ex.2%20Practice%20Question%20Solutio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dirty="0">
                <a:latin typeface="Calibri"/>
                <a:cs typeface="Calibri"/>
              </a:rPr>
              <a:t>In the  Trainer would briefly explain the module name, the importance of having the Back-End Development and how we can integrate it with Front End Frameworks</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the students about the MySQL Database </a:t>
            </a:r>
            <a:endParaRPr lang="en-US"/>
          </a:p>
          <a:p>
            <a:pPr>
              <a:buNone/>
            </a:pPr>
            <a:endParaRPr lang="en-US" dirty="0"/>
          </a:p>
          <a:p>
            <a:pPr>
              <a:buNone/>
            </a:pPr>
            <a:r>
              <a:rPr lang="en-US" b="1" dirty="0"/>
              <a:t>-----------------------------</a:t>
            </a:r>
            <a:endParaRPr lang="en-US" dirty="0"/>
          </a:p>
          <a:p>
            <a:pPr marL="0" indent="0">
              <a:buNone/>
            </a:pPr>
            <a:r>
              <a:rPr lang="en-US" dirty="0"/>
              <a:t>MySQL is a relational database management system renowned for its foundation on the Structured Query Language (SQL), a widely adopted language for interacting with and managing database records. Notably, MySQL is open-source and falls under the GNU license, making it an accessible and cost-effective option for various users. Backed by the Oracle Company, MySQL benefits from credible support and ongoing development efforts. Its widespread popularity is evident, as it holds a prominent position in the DB-Engines Ranking, second only to the Oracle DBMS. This market recognition reflects MySQL's capability to cater to diverse data management needs efficiently and reliably.</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12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explain the students about MySQL and the </a:t>
            </a:r>
            <a:r>
              <a:rPr lang="en-US" b="1" dirty="0" err="1"/>
              <a:t>companys</a:t>
            </a:r>
            <a:r>
              <a:rPr lang="en-US" b="1" dirty="0"/>
              <a:t> using MySQL </a:t>
            </a:r>
            <a:endParaRPr lang="en-US" dirty="0"/>
          </a:p>
          <a:p>
            <a:pPr>
              <a:buNone/>
            </a:pPr>
            <a:endParaRPr lang="en-US" dirty="0"/>
          </a:p>
          <a:p>
            <a:pPr>
              <a:buNone/>
            </a:pPr>
            <a:r>
              <a:rPr lang="en-US" b="1" dirty="0"/>
              <a:t>-----------------------------</a:t>
            </a:r>
            <a:endParaRPr lang="en-US" dirty="0"/>
          </a:p>
          <a:p>
            <a:pPr marL="0" indent="0">
              <a:buNone/>
            </a:pPr>
            <a:r>
              <a:rPr lang="en-US" dirty="0"/>
              <a:t>Since its inception in 1995 as an open-source solution, MySQL swiftly emerged as a dominant force in the realm of SQL-based databases. Its open-source nature not only fostered innovation but also established its market leadership. Notably, MySQL has become a vital component within the Oracle ecosystem, aligning itself with a reputable entity that bolsters its development and support resources. While the core functionalities of MySQL remain freely accessible, the availability of paid add-ons introduces a mixed licensing model that caters to diverse user needs. Its influence is evidenced by its adoption among industry giants such as Google, LinkedIn, Uber, Netflix, and Twitter, underlining MySQL's significance in powering critical data-driven applications.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1257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the students about how to install MySQL and show a live demo of installing  </a:t>
            </a:r>
            <a:endParaRPr lang="en-US" dirty="0"/>
          </a:p>
          <a:p>
            <a:pPr>
              <a:buNone/>
            </a:pPr>
            <a:endParaRPr lang="en-US" dirty="0"/>
          </a:p>
          <a:p>
            <a:pPr>
              <a:buNone/>
            </a:pPr>
            <a:r>
              <a:rPr lang="en-US" b="1" dirty="0"/>
              <a:t>-----------------------------</a:t>
            </a:r>
            <a:endParaRPr lang="en-US" dirty="0"/>
          </a:p>
          <a:p>
            <a:pPr marL="0" indent="0">
              <a:buNone/>
            </a:pPr>
            <a:r>
              <a:rPr lang="en-US" dirty="0"/>
              <a:t>A database driver serves as a vital intermediary, enabling applications to establish connections and interact with database systems seamlessly. Particularly in languages like Python, a dedicated driver is essential to facilitate communication with databases from specific vendors. In the context of Python's interaction with MySQL databases, the integration hinges on installing a suitable driver. While numerous packages adhere to the DB-API standards, MySQL Connector/Python emerges as the favored choice due to its popularity and compatibility. To incorporate this connector, the process is simplified through the "pip install </a:t>
            </a:r>
            <a:r>
              <a:rPr lang="en-US" dirty="0" err="1"/>
              <a:t>mysql</a:t>
            </a:r>
            <a:r>
              <a:rPr lang="en-US" dirty="0"/>
              <a:t>-connector-python" command, which efficiently fetches and configures the necessary components, ensuring smooth and effective communication between Python and MySQL databases.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778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way to find whether the installing was successful or not.</a:t>
            </a:r>
            <a:endParaRPr lang="en-US" dirty="0"/>
          </a:p>
          <a:p>
            <a:pPr>
              <a:buNone/>
            </a:pPr>
            <a:r>
              <a:rPr lang="en-US" b="1" dirty="0"/>
              <a:t>-----------------------------</a:t>
            </a:r>
            <a:endParaRPr lang="en-US" dirty="0"/>
          </a:p>
          <a:p>
            <a:pPr>
              <a:buNone/>
            </a:pPr>
            <a:r>
              <a:rPr lang="en-US" dirty="0"/>
              <a:t>To verify the successful installation, you can employ a straightforward test within your Python terminal. Simply type in "import </a:t>
            </a:r>
            <a:r>
              <a:rPr lang="en-US" dirty="0" err="1"/>
              <a:t>mysql.connector</a:t>
            </a:r>
            <a:r>
              <a:rPr lang="en-US" dirty="0"/>
              <a:t>," and if this code executes without any errors, you'll have confirmation that </a:t>
            </a:r>
            <a:r>
              <a:rPr lang="en-US" dirty="0" err="1"/>
              <a:t>mysql.connector</a:t>
            </a:r>
            <a:r>
              <a:rPr lang="en-US" dirty="0"/>
              <a:t> is indeed installed and primed for utilization. In case you come across any errors, it's advisable to double-check that you're operating within the correct virtual environment and employing the appropriate Python interpreter.</a:t>
            </a:r>
          </a:p>
          <a:p>
            <a:pPr>
              <a:buNone/>
            </a:pPr>
            <a:r>
              <a:rPr lang="en-US" dirty="0"/>
              <a:t> </a:t>
            </a:r>
          </a:p>
          <a:p>
            <a:pPr marL="0" indent="0">
              <a:buNone/>
            </a:pPr>
            <a:r>
              <a:rPr lang="en-US" dirty="0"/>
              <a:t>Additionally, a word of caution is warranted regarding the installation process. It's crucial to ensure that you're selecting the precise </a:t>
            </a:r>
            <a:r>
              <a:rPr lang="en-US" dirty="0" err="1"/>
              <a:t>mysql</a:t>
            </a:r>
            <a:r>
              <a:rPr lang="en-US" dirty="0"/>
              <a:t>-connector-python package, which constitutes a pure-Python implementation. It's easy to mistake it for similar but now deprecated connectors like </a:t>
            </a:r>
            <a:r>
              <a:rPr lang="en-US" dirty="0" err="1"/>
              <a:t>mysql</a:t>
            </a:r>
            <a:r>
              <a:rPr lang="en-US" dirty="0"/>
              <a:t>-connector. Staying vigilant about these details will aid in the seamless setup and effective utilization of the MySQL Connector/Python package.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40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to the students how to connect with MySQL sever in step by step.</a:t>
            </a:r>
            <a:endParaRPr lang="en-US" dirty="0"/>
          </a:p>
          <a:p>
            <a:pPr>
              <a:buNone/>
            </a:pPr>
            <a:endParaRPr lang="en-US" dirty="0"/>
          </a:p>
          <a:p>
            <a:pPr>
              <a:buNone/>
            </a:pPr>
            <a:r>
              <a:rPr lang="en-US" b="1" dirty="0"/>
              <a:t>-----------------------------</a:t>
            </a:r>
            <a:endParaRPr lang="en-US" dirty="0"/>
          </a:p>
          <a:p>
            <a:pPr marL="0" indent="0">
              <a:buNone/>
            </a:pPr>
            <a:r>
              <a:rPr lang="en-US" dirty="0"/>
              <a:t>MySQL functions as a server-based database management system with the capacity to host multiple databases on a single server. The initial interaction with a database involves establishing a connection to the server, setting the groundwork for subsequent actions. In the context of Python programs engaging with MySQL-based databases, a well-defined workflow unfolds. This entails connecting to the MySQL server, potentially creating a new database, and subsequently linking to either newly established or existing databases. Central to this process is the execution of SQL queries, enabling data retrieval, manipulation, and updates, with results fetched accordingly. Guaranteeing the accuracy of database reflections upon table alterations is paramount. Efficiently concluding the operation necessitates the closure of the connection to the MySQL server. Although variations might arise based on individual application requirements, the pivotal initiation step, connecting the application with the database, remains constant.</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7808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to the students how to connect with MySQL sever in step by step.</a:t>
            </a:r>
            <a:endParaRPr lang="en-US" dirty="0"/>
          </a:p>
          <a:p>
            <a:pPr>
              <a:buNone/>
            </a:pPr>
            <a:endParaRPr lang="en-US" dirty="0"/>
          </a:p>
          <a:p>
            <a:pPr>
              <a:buNone/>
            </a:pPr>
            <a:r>
              <a:rPr lang="en-US" b="1" dirty="0"/>
              <a:t>-----------------------------</a:t>
            </a:r>
            <a:endParaRPr lang="en-US" dirty="0"/>
          </a:p>
          <a:p>
            <a:pPr marL="0" indent="0">
              <a:buNone/>
            </a:pPr>
            <a:r>
              <a:rPr lang="en-US" dirty="0"/>
              <a:t>The initial phase of engaging with a MySQL server involves the crucial task of establishing a connection, forming the foundation for subsequent interactions. This connection can be achieved through the utilization of the `connect()` function available within the `</a:t>
            </a:r>
            <a:r>
              <a:rPr lang="en-US" dirty="0" err="1"/>
              <a:t>mysql.connector</a:t>
            </a:r>
            <a:r>
              <a:rPr lang="en-US" dirty="0"/>
              <a:t>` module. By providing essential parameters such as host, user, and password to this function, a </a:t>
            </a:r>
            <a:r>
              <a:rPr lang="en-US" dirty="0" err="1"/>
              <a:t>MySQLConnection</a:t>
            </a:r>
            <a:r>
              <a:rPr lang="en-US" dirty="0"/>
              <a:t> object is returned, serving as the conduit between the application and the server. This process allows for flexibility, as you can acquire these credentials as user inputs and subsequently pass them as arguments to the `connect()` function, seamlessly initiating the connection for further database operations.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893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a:t>In this slide – Trainer will show to the students how to connect with MySQL sever in step by step.</a:t>
            </a:r>
            <a:endParaRPr lang="en-US" dirty="0"/>
          </a:p>
          <a:p>
            <a:pPr>
              <a:buNone/>
            </a:pPr>
            <a:endParaRPr lang="en-US" dirty="0"/>
          </a:p>
          <a:p>
            <a:pPr>
              <a:buNone/>
            </a:pPr>
            <a:r>
              <a:rPr lang="en-US" b="1"/>
              <a:t>-----------------------------</a:t>
            </a:r>
            <a:endParaRPr lang="en-US" dirty="0"/>
          </a:p>
          <a:p>
            <a:pPr marL="0" indent="0">
              <a:buNone/>
            </a:pPr>
            <a:endParaRPr lang="en-US" dirty="0"/>
          </a:p>
          <a:p>
            <a:pPr marL="0" indent="0">
              <a:buNone/>
            </a:pPr>
            <a:r>
              <a:rPr lang="en-US" dirty="0"/>
              <a:t>The code excerpt underscores several key considerations: it highlights the necessity of addressing potential exceptions when establishing a connection to the MySQL server through a try...except block, ensuring error handling; emphasizes the significance of closing connections post-usage to avert errors and performance challenges; and strongly discourages hard-coding login credentials in Python scripts due to security risks. The code exemplifies a more secure approach by prompting users for credentials while utilizing the </a:t>
            </a:r>
            <a:r>
              <a:rPr lang="en-US" dirty="0" err="1"/>
              <a:t>getpass</a:t>
            </a:r>
            <a:r>
              <a:rPr lang="en-US" dirty="0"/>
              <a:t> module for password confidentiality. However, for heightened security, alternative practices such as employing environment variables are advocated, aligning with improved deployment standards and ensuring sensitive information remains safeguarded.</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6100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the students about how to create Database</a:t>
            </a:r>
            <a:endParaRPr lang="en-US" dirty="0"/>
          </a:p>
          <a:p>
            <a:pPr>
              <a:buNone/>
            </a:pPr>
            <a:r>
              <a:rPr lang="en-US" b="1" dirty="0"/>
              <a:t>-----------------------------</a:t>
            </a:r>
            <a:endParaRPr lang="en-US" dirty="0"/>
          </a:p>
          <a:p>
            <a:pPr marL="0" indent="0">
              <a:buNone/>
            </a:pPr>
            <a:r>
              <a:rPr lang="en-US" dirty="0"/>
              <a:t>To initiate the creation of a fresh database, a SQL statement must be executed: "CREATE DATABASE </a:t>
            </a:r>
            <a:r>
              <a:rPr lang="en-US" dirty="0" err="1"/>
              <a:t>books_db</a:t>
            </a:r>
            <a:r>
              <a:rPr lang="en-US" dirty="0"/>
              <a:t>;" This succinct command triggers the establishment of a new database instance bearing the name "</a:t>
            </a:r>
            <a:r>
              <a:rPr lang="en-US" dirty="0" err="1"/>
              <a:t>books_db</a:t>
            </a:r>
            <a:r>
              <a:rPr lang="en-US" dirty="0"/>
              <a:t>." This step is pivotal for organizing and segregating data effectively within the MySQL environment.</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58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the students about the MySQL Cursor </a:t>
            </a:r>
            <a:endParaRPr lang="en-US" dirty="0"/>
          </a:p>
          <a:p>
            <a:pPr>
              <a:buNone/>
            </a:pPr>
            <a:r>
              <a:rPr lang="en-US" b="1" dirty="0"/>
              <a:t>-----------------------------</a:t>
            </a:r>
            <a:endParaRPr lang="en-US" dirty="0"/>
          </a:p>
          <a:p>
            <a:pPr marL="0" indent="0">
              <a:buNone/>
            </a:pPr>
            <a:r>
              <a:rPr lang="en-US" dirty="0"/>
              <a:t>Executing SQL queries in Python involves utilizing a cursor, acting as an abstraction layer that facilitates interaction with database records. In MySQL Connector/Python, this functionality is encapsulated within the </a:t>
            </a:r>
            <a:r>
              <a:rPr lang="en-US" dirty="0" err="1"/>
              <a:t>MySQLCursor</a:t>
            </a:r>
            <a:r>
              <a:rPr lang="en-US" dirty="0"/>
              <a:t> class, which enables the execution of MySQL queries within the Python environment. This class's instances, commonly referred to as cursors, leverage a </a:t>
            </a:r>
            <a:r>
              <a:rPr lang="en-US" dirty="0" err="1"/>
              <a:t>MySQLConnection</a:t>
            </a:r>
            <a:r>
              <a:rPr lang="en-US" dirty="0"/>
              <a:t> object to interface with the MySQL server. To instantiate a cursor, the ".cursor()" method is employed on the connection variable, resulting in an object of the </a:t>
            </a:r>
            <a:r>
              <a:rPr lang="en-US" dirty="0" err="1"/>
              <a:t>MySQLCursor</a:t>
            </a:r>
            <a:r>
              <a:rPr lang="en-US" dirty="0"/>
              <a:t> class. This cursor instance serves as a conduit for executing queries and managing data interactions seamlessly.</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268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how to view the created MySQL Database </a:t>
            </a:r>
            <a:endParaRPr lang="en-US" dirty="0"/>
          </a:p>
          <a:p>
            <a:pPr>
              <a:buNone/>
            </a:pPr>
            <a:endParaRPr lang="en-US" dirty="0"/>
          </a:p>
          <a:p>
            <a:pPr>
              <a:buNone/>
            </a:pPr>
            <a:r>
              <a:rPr lang="en-US" b="1" dirty="0"/>
              <a:t>-----------------------------</a:t>
            </a:r>
            <a:endParaRPr lang="en-US"/>
          </a:p>
          <a:p>
            <a:pPr marL="0" indent="0">
              <a:buNone/>
            </a:pPr>
            <a:r>
              <a:rPr lang="en-US" dirty="0"/>
              <a:t>During the execution of the code segment, it's important to note that an error might arise if a database with an identical name already exists on the server. To ascertain this, a useful approach involves displaying the names of all databases within the server. To achieve this, the </a:t>
            </a:r>
            <a:r>
              <a:rPr lang="en-US" dirty="0" err="1"/>
              <a:t>MySQLConnection</a:t>
            </a:r>
            <a:r>
              <a:rPr lang="en-US" dirty="0"/>
              <a:t> object utilized earlier is employed once more. By executing the "SHOW DATABASES" statement, databases are enumerated and presented. The snippet commences by defining the "</a:t>
            </a:r>
            <a:r>
              <a:rPr lang="en-US" dirty="0" err="1"/>
              <a:t>Show_db_query</a:t>
            </a:r>
            <a:r>
              <a:rPr lang="en-US" dirty="0"/>
              <a:t>" variable with the statement, subsequently employing the cursor context manager and the "execute" method to execute the query. The results are then iterated through using a loop, with each database name printed. This practice offers a valuable insight into the existing databases on the server, helping to circumvent potential conflicts and ensuring a clear overview of the environment's database landscape.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575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dirty="0"/>
              <a:t>In this slide the Trainer would introduce the Unit 3 of the module to the students – What is Data Persistence ? - How do we integrate database in Full Stack Web Development?</a:t>
            </a:r>
            <a:endParaRPr lang="en-US" b="1"/>
          </a:p>
          <a:p>
            <a:pPr marL="158750" indent="0">
              <a:buNone/>
            </a:pPr>
            <a:endParaRPr lang="en-US" b="1" dirty="0"/>
          </a:p>
          <a:p>
            <a:pPr marL="158750" indent="0">
              <a:buNone/>
            </a:pPr>
            <a:r>
              <a:rPr lang="en-US" b="1" dirty="0"/>
              <a:t>What is the role of Database in Full Stack Development? Once the trainer queried from the students. Trainer may explain the meaning of Persistence and Integration to the students. </a:t>
            </a:r>
          </a:p>
          <a:p>
            <a:pPr marL="158750" indent="0">
              <a:buNone/>
            </a:pPr>
            <a:r>
              <a:rPr lang="en-US" dirty="0"/>
              <a:t>---------------------------------------------------------------</a:t>
            </a:r>
          </a:p>
          <a:p>
            <a:pPr marL="158750" indent="0">
              <a:buNone/>
            </a:pPr>
            <a:r>
              <a:rPr lang="en-US" dirty="0"/>
              <a:t>Data persistence, the ability to retain data beyond a system's runtime, is a crucial aspect of software development. It ensures that valuable information remains available even after an application or system is closed or restarted. This continuity is essential for maintaining user experiences and enabling applications to resume operations seamlessly. To achieve effective data persistence, integrating with databases is a common practice. Database integration involves connecting an application with a structured data storage system, such as SQL or NoSQL databases. This integration offers several benefits, including organized data management, efficient data retrieval, and the ability to perform complex queries and analysis. Depending on the nature of the data and its requirements, different types of databases can be chosen. SQL databases provide a structured format suitable for well-defined data, while NoSQL databases offer flexibility for handling unstructured or semi-structured data. Regardless of the chosen database type, successful integration requires careful consideration of factors like data modeling, security implementation, and backup strategies to ensure reliable and secure management of persistent data.</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how to create Tables in MySQL Database </a:t>
            </a:r>
            <a:endParaRPr lang="en-US" dirty="0"/>
          </a:p>
          <a:p>
            <a:pPr>
              <a:buNone/>
            </a:pPr>
            <a:endParaRPr lang="en-US" dirty="0"/>
          </a:p>
          <a:p>
            <a:pPr>
              <a:buNone/>
            </a:pPr>
            <a:r>
              <a:rPr lang="en-US" b="1" dirty="0"/>
              <a:t>-----------------------------</a:t>
            </a:r>
            <a:endParaRPr lang="en-US" dirty="0"/>
          </a:p>
          <a:p>
            <a:pPr marL="0" indent="0">
              <a:buNone/>
            </a:pPr>
            <a:r>
              <a:rPr lang="en-US" dirty="0"/>
              <a:t>Tables serve as pivotal components for structuring and managing data, organizing it in rows and columns akin to spreadsheets' worksheets. With a table creation command, three fundamental elements come into play: the table's name, the names assigned to the fields (columns), and the corresponding definitions for each field. The process of table creation within MySQL is primarily facilitated through two avenues: the MySQL Command Line Client and the MySQL Workbench. Both methods empower users to establish tables within databases, tailoring the data structure to meet specific requirements while adhering to the principles of structured data organization.</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565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about the table creation will example </a:t>
            </a:r>
            <a:endParaRPr lang="en-US" dirty="0"/>
          </a:p>
          <a:p>
            <a:pPr>
              <a:buNone/>
            </a:pPr>
            <a:r>
              <a:rPr lang="en-US" b="1" dirty="0"/>
              <a:t>-----------------------------</a:t>
            </a:r>
            <a:endParaRPr lang="en-US" dirty="0"/>
          </a:p>
          <a:p>
            <a:pPr marL="0" indent="0">
              <a:buNone/>
            </a:pPr>
            <a:r>
              <a:rPr lang="en-US" dirty="0"/>
              <a:t>The provided Python code snippet demonstrates the process of creating a table within a MySQL database using the MySQL Connector/Python library. This script establishes a connection to a MySQL server with specified credentials and database name, subsequently creating a cursor object for interaction. The script then defines the structure of the "STUDENT" table, encompassing fields such as "NAME," "BRANCH," "ROLL," "SECTION," and "AGE," along with their respective data types and constraints. Upon executing the "CREATE TABLE" statement via the cursor, the table structure is realized within the specified database. Once the operation concludes, the connection is closed using the "</a:t>
            </a:r>
            <a:r>
              <a:rPr lang="en-US" dirty="0" err="1"/>
              <a:t>dataBase.close</a:t>
            </a:r>
            <a:r>
              <a:rPr lang="en-US" dirty="0"/>
              <a:t>()" statement. This example serves to illustrate the essential steps involved in creating structured tables within a MySQL database through Python code.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5838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Trainer will ask the students to click on the link given in the slide – MySQL – Which is a solved question based on a topic. Student may refer the questions, analyze the questions and after the concept is understood. Student may solve another question with the following link.</a:t>
            </a:r>
          </a:p>
          <a:p>
            <a:pPr>
              <a:buNone/>
            </a:pPr>
            <a:r>
              <a:rPr lang="en-US" b="1" dirty="0"/>
              <a:t> ---------------------------------------------------------------------</a:t>
            </a:r>
          </a:p>
          <a:p>
            <a:pPr>
              <a:buNone/>
            </a:pPr>
            <a:endParaRPr lang="en-US" dirty="0"/>
          </a:p>
          <a:p>
            <a:pPr>
              <a:buNone/>
            </a:pPr>
            <a:r>
              <a:rPr lang="en-US" b="1" dirty="0"/>
              <a:t>Practice Question -: </a:t>
            </a:r>
            <a:r>
              <a:rPr lang="en-US" dirty="0">
                <a:hlinkClick r:id="rId3"/>
              </a:rPr>
              <a:t>https://github.com/edunetnextgen/Student-Development/blob/main/Full%20Stack%20Development%20with%20Cloud/Module%203/Lab%2024%20Ex2%20Practice%20Question</a:t>
            </a:r>
            <a:endParaRPr lang="en-US"/>
          </a:p>
          <a:p>
            <a:pPr>
              <a:buNone/>
            </a:pPr>
            <a:endParaRPr lang="en-US" dirty="0"/>
          </a:p>
          <a:p>
            <a:pPr>
              <a:buNone/>
            </a:pPr>
            <a:endParaRPr lang="en-US" dirty="0"/>
          </a:p>
          <a:p>
            <a:pPr>
              <a:buNone/>
            </a:pPr>
            <a:r>
              <a:rPr lang="en-US" b="1" dirty="0"/>
              <a:t>Practice Question Solution -: </a:t>
            </a:r>
            <a:r>
              <a:rPr lang="en-US" dirty="0">
                <a:hlinkClick r:id="rId4"/>
              </a:rPr>
              <a:t>https://github.com/edunetnextgen/Student-Development/blob/main/Full%20Stack%20Development%20with%20Cloud/Module%203/Lab%2024%20Ex.2%20Practice%20Question%20Solution</a:t>
            </a:r>
          </a:p>
          <a:p>
            <a:pPr>
              <a:buNone/>
            </a:pPr>
            <a:endParaRPr lang="en-US" dirty="0"/>
          </a:p>
          <a:p>
            <a:pPr>
              <a:buNone/>
            </a:pPr>
            <a:endParaRPr lang="en-US" dirty="0"/>
          </a:p>
          <a:p>
            <a:pPr>
              <a:buNone/>
            </a:pPr>
            <a:r>
              <a:rPr lang="en-US" dirty="0"/>
              <a:t> </a:t>
            </a:r>
          </a:p>
          <a:p>
            <a:pPr>
              <a:buNone/>
            </a:pPr>
            <a:endParaRPr lang="en-US" dirty="0"/>
          </a:p>
          <a:p>
            <a:pPr marL="0" indent="0">
              <a:buNone/>
            </a:pPr>
            <a:endParaRPr lang="en-IN" dirty="0"/>
          </a:p>
          <a:p>
            <a:pPr marL="0">
              <a:buNone/>
            </a:pPr>
            <a:endParaRPr lang="en-US" dirty="0"/>
          </a:p>
          <a:p>
            <a:pPr marL="0" indent="0">
              <a:buNone/>
            </a:pPr>
            <a:endParaRPr lang="en-US" dirty="0"/>
          </a:p>
          <a:p>
            <a:pPr marL="0" indent="0">
              <a:buNone/>
            </a:pPr>
            <a:endParaRPr lang="en-US" dirty="0"/>
          </a:p>
          <a:p>
            <a:pPr marL="0" indent="0">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122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about how top insert data int table ,ask students to tell some data   </a:t>
            </a:r>
            <a:endParaRPr lang="en-US" dirty="0"/>
          </a:p>
          <a:p>
            <a:pPr>
              <a:buNone/>
            </a:pPr>
            <a:r>
              <a:rPr lang="en-US" b="1" dirty="0"/>
              <a:t>-----------------------------</a:t>
            </a:r>
            <a:endParaRPr lang="en-US" dirty="0"/>
          </a:p>
          <a:p>
            <a:pPr marL="0" indent="0">
              <a:buNone/>
            </a:pPr>
            <a:r>
              <a:rPr lang="en-US" dirty="0"/>
              <a:t>The process of inserting data into a MySQL table is accomplished through the utilization of an "INSERT INTO" query. This query structure entails specifying the target table's name, along with the relevant column names into which data will be inserted. The data to be inserted is encapsulated within the "VALUES" section, aligning with the corresponding column sequence. This syntax enables the seamless incorporation of new data records into the designated MySQL table, facilitating the population of tables with relevant information.</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2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about how to insert into multiple row at ones </a:t>
            </a:r>
            <a:endParaRPr lang="en-US" dirty="0"/>
          </a:p>
          <a:p>
            <a:pPr>
              <a:buNone/>
            </a:pPr>
            <a:r>
              <a:rPr lang="en-US" b="1" dirty="0"/>
              <a:t>-----------------------------</a:t>
            </a:r>
            <a:endParaRPr lang="en-US"/>
          </a:p>
          <a:p>
            <a:pPr marL="0" indent="0">
              <a:buNone/>
            </a:pPr>
            <a:r>
              <a:rPr lang="en-US" dirty="0"/>
              <a:t>The insertion of multiple values into a MySQL table can be efficiently achieved using the "</a:t>
            </a:r>
            <a:r>
              <a:rPr lang="en-US" dirty="0" err="1"/>
              <a:t>executemany</a:t>
            </a:r>
            <a:r>
              <a:rPr lang="en-US" dirty="0"/>
              <a:t>()" method. This method operates by iterating through a sequence of parameters, sequentially passing each parameter to the "execute" method. This iterative process streamlines the insertion of multiple rows of data into the table, enhancing efficiency and avoiding the need for individual insertions. This approach is particularly useful when there's a requirement to populate a table with numerous data entries, facilitating a streamlined and concise workflow.</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583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show the students about how to insert into multiple row at ones </a:t>
            </a:r>
            <a:endParaRPr lang="en-US" dirty="0"/>
          </a:p>
          <a:p>
            <a:pPr>
              <a:buNone/>
            </a:pPr>
            <a:r>
              <a:rPr lang="en-US" b="1" dirty="0"/>
              <a:t>-----------------------------</a:t>
            </a:r>
            <a:endParaRPr lang="en-US" dirty="0"/>
          </a:p>
          <a:p>
            <a:pPr marL="0" indent="0">
              <a:buNone/>
            </a:pPr>
            <a:r>
              <a:rPr lang="en-US" dirty="0"/>
              <a:t>Retrieving data from MySQL tables involves the use of the "SELECT" query, a fundamental SQL operation that enables the extraction of specific information from the database. This query allows users to define criteria and conditions for data selection, facilitating precise data retrieval tailored to their requirements. Through the "SELECT" query, data can be extracted from tables based on specified columns, conditions, and sorting preferences, offering a versatile means of accessing information stored within the database.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5108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the students about Clause</a:t>
            </a:r>
            <a:endParaRPr lang="en-US" dirty="0"/>
          </a:p>
          <a:p>
            <a:pPr>
              <a:buNone/>
            </a:pPr>
            <a:r>
              <a:rPr lang="en-US" b="1" dirty="0"/>
              <a:t>-----------------------------</a:t>
            </a:r>
            <a:endParaRPr lang="en-US" dirty="0"/>
          </a:p>
          <a:p>
            <a:pPr marL="0" indent="0">
              <a:buNone/>
            </a:pPr>
            <a:r>
              <a:rPr lang="en-US" dirty="0"/>
              <a:t>The "WHERE" clause in MySQL serves as a vital tool for data filtration based on specific conditions. This clause allows users to refine data retrieval, deletion, or updating operations by specifying particular criteria that must be met for the action to take place. With the "WHERE" clause, it becomes possible to target and manipulate a specific subset of data within a MySQL database. This capability enhances the precision and control over database interactions, enabling users to work with specific data subsets that fulfill defined conditions, thus streamlining data management tasks.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9214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and show the students about how to update the data using in comment</a:t>
            </a:r>
            <a:endParaRPr lang="en-US" dirty="0"/>
          </a:p>
          <a:p>
            <a:pPr>
              <a:buNone/>
            </a:pPr>
            <a:r>
              <a:rPr lang="en-US" b="1" dirty="0"/>
              <a:t>-----------------------------</a:t>
            </a:r>
            <a:endParaRPr lang="en-US"/>
          </a:p>
          <a:p>
            <a:pPr marL="0" indent="0">
              <a:buNone/>
            </a:pPr>
            <a:r>
              <a:rPr lang="en-US" dirty="0"/>
              <a:t>The "UPDATE" query in MySQL constitutes a pivotal tool for modifying existing values within a database. This query empowers users to correct or update specific values, ensuring accuracy and relevance without altering the overall table structure. Unlike structural changes, the "UPDATE" query focuses solely on the data within the table. This command's fundamental benefit lies in its ability to maintain the accuracy of the table's contents, allowing for the swift rectification of errors or updates to ensure the data remains consistent and up-to-date.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8179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and show the students about how to delete a data using comment</a:t>
            </a:r>
            <a:endParaRPr lang="en-US" dirty="0"/>
          </a:p>
          <a:p>
            <a:pPr>
              <a:buNone/>
            </a:pPr>
            <a:r>
              <a:rPr lang="en-US" b="1" dirty="0"/>
              <a:t>-----------------------------</a:t>
            </a:r>
            <a:endParaRPr lang="en-US" dirty="0"/>
          </a:p>
          <a:p>
            <a:pPr marL="0" indent="0">
              <a:buNone/>
            </a:pPr>
            <a:r>
              <a:rPr lang="en-US" dirty="0"/>
              <a:t>The "DELETE" query serves as a key mechanism to remove data from MySQL tables. This query enables the selective removal of specific records based on defined criteria, effectively streamlining data management processes. By employing the "DELETE" query, unnecessary or outdated data can be efficiently eliminated from the table, optimizing data organization and resource utilization. This operation is essential for maintaining data integrity and ensuring that the information stored within the table remains relevant and accurate.</a:t>
            </a:r>
          </a:p>
          <a:p>
            <a:pPr marL="0" indent="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423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and show the students about how to drop a table using comment</a:t>
            </a:r>
            <a:endParaRPr lang="en-US" dirty="0"/>
          </a:p>
          <a:p>
            <a:pPr>
              <a:buNone/>
            </a:pPr>
            <a:r>
              <a:rPr lang="en-US" b="1"/>
              <a:t>-----------------------------</a:t>
            </a:r>
            <a:endParaRPr lang="en-US"/>
          </a:p>
          <a:p>
            <a:pPr marL="0" indent="0">
              <a:buNone/>
            </a:pPr>
            <a:endParaRPr lang="en-US" b="1" dirty="0"/>
          </a:p>
          <a:p>
            <a:pPr marL="0" indent="0">
              <a:buNone/>
            </a:pPr>
            <a:r>
              <a:rPr lang="en-US" dirty="0"/>
              <a:t>The "DROP TABLE" statement is employed within MySQL to eliminate existing tables. This statement carries out a comprehensive removal, eradicating both the entire table structure and its associated data from the database in a permanent manner. Due to the irreversible nature of this operation, careful consideration is vital, as data recovery after deletion is not possible. It's important to emphasize that the "DROP" command impacts the table structure and not the data it holds. It serves as a means to effectively remove a pre-existing table. To navigate scenarios where the table's existence might be uncertain, the "DROP TABLE IF EXISTS" command is a prudent choice, providing a safety net by eliminating the table only if it exists, thus minimizing potential errors.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966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dirty="0"/>
              <a:t>Trainer would be briefing the students that this content has been prepared for the educational purpose only and is referred from multiple sites which are cited in the last.</a:t>
            </a:r>
            <a:endParaRPr lang="en" b="1"/>
          </a:p>
          <a:p>
            <a:pPr marL="0" indent="0">
              <a:buNone/>
            </a:pPr>
            <a:r>
              <a:rPr lang="en" b="1" dirty="0"/>
              <a:t>---------------------------------------------------</a:t>
            </a:r>
          </a:p>
          <a:p>
            <a:pPr marL="0" indent="0">
              <a:buNone/>
            </a:pPr>
            <a:r>
              <a:rPr lang="en" b="1" dirty="0"/>
              <a:t>A disclaimer is a statement or notice that is intended to clarify, limit, or provide information about the scope, limitations, or potential risks associated with certain actions, information, products, services, or content. </a:t>
            </a: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brief and show the students about </a:t>
            </a:r>
            <a:r>
              <a:rPr lang="en-US" b="1" dirty="0" err="1"/>
              <a:t>orberby</a:t>
            </a:r>
            <a:r>
              <a:rPr lang="en-US" b="1" dirty="0"/>
              <a:t> clause</a:t>
            </a:r>
            <a:endParaRPr lang="en-US" dirty="0"/>
          </a:p>
          <a:p>
            <a:pPr>
              <a:buNone/>
            </a:pPr>
            <a:r>
              <a:rPr lang="en-US" b="1"/>
              <a:t>-----------------------------</a:t>
            </a:r>
            <a:endParaRPr lang="en-US"/>
          </a:p>
          <a:p>
            <a:pPr marL="0" indent="0">
              <a:buNone/>
            </a:pPr>
            <a:endParaRPr lang="en-US" dirty="0"/>
          </a:p>
          <a:p>
            <a:pPr marL="0" indent="0">
              <a:buNone/>
            </a:pPr>
            <a:r>
              <a:rPr lang="en-US" dirty="0"/>
              <a:t>The "ORDER BY" clause plays a pivotal role in organizing the result set of a query within MySQL. This clause facilitates the arrangement of query results, either in ascending or descending order. Ordinarily, the default sorting is ascending, unless specified otherwise using the "DESC" keyword, which triggers descending order sorting. Alternatively, "ASC" can be explicitly used to denote ascending order, although this is typically avoided due to the default's inherent ascending arrangement. The "ORDER BY" clause is a valuable tool for tailoring the presentation of query results according to specific sorting preferences, enhancing the readability and usability of data retrieved from the database.</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026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Trainer will ask the students to click on the link given in the slide – Python MySQL Connector – Which is a solved question based on a topic. Student may refer the questions, analyze the questions and after the concept is understood. Student may solve another question with the following link.</a:t>
            </a:r>
          </a:p>
          <a:p>
            <a:pPr>
              <a:buNone/>
            </a:pPr>
            <a:r>
              <a:rPr lang="en-US" b="1" dirty="0"/>
              <a:t> --------------------------------------------------------------------------------------------------------------------------</a:t>
            </a:r>
          </a:p>
          <a:p>
            <a:pPr>
              <a:buNone/>
            </a:pPr>
            <a:endParaRPr lang="en-US" dirty="0"/>
          </a:p>
          <a:p>
            <a:pPr>
              <a:buNone/>
            </a:pPr>
            <a:r>
              <a:rPr lang="en-US" b="1" dirty="0"/>
              <a:t>Practice Question -: </a:t>
            </a:r>
            <a:r>
              <a:rPr lang="en-US" dirty="0">
                <a:hlinkClick r:id="rId3"/>
              </a:rPr>
              <a:t>https://github.com/edunetnextgen/Student-Development/blob/main/Full%20Stack%20Development%20with%20Cloud/Module%203/Lab%2025%20Ex.2%20Practice%20Question</a:t>
            </a:r>
            <a:endParaRPr lang="en-US"/>
          </a:p>
          <a:p>
            <a:pPr>
              <a:buNone/>
            </a:pPr>
            <a:endParaRPr lang="en-US" dirty="0"/>
          </a:p>
          <a:p>
            <a:pPr>
              <a:buNone/>
            </a:pPr>
            <a:endParaRPr lang="en-US" dirty="0"/>
          </a:p>
          <a:p>
            <a:pPr>
              <a:buNone/>
            </a:pPr>
            <a:r>
              <a:rPr lang="en-US" b="1" dirty="0"/>
              <a:t>Practice Question Solution -: </a:t>
            </a:r>
            <a:r>
              <a:rPr lang="en-US" dirty="0">
                <a:hlinkClick r:id="rId4"/>
              </a:rPr>
              <a:t>https://github.com/edunetnextgen/Student-Development/blob/main/Full%20Stack%20Development%20with%20Cloud/Module%203/Lab%2025%20Ex.2%20Practice%20Question%20Solution</a:t>
            </a:r>
            <a:endParaRPr lang="en-US"/>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marL="0" indent="0">
              <a:buNone/>
            </a:pPr>
            <a:endParaRPr lang="en-IN" dirty="0"/>
          </a:p>
          <a:p>
            <a:pPr>
              <a:buNone/>
            </a:pPr>
            <a:endParaRPr lang="en-US" dirty="0"/>
          </a:p>
          <a:p>
            <a:pPr marL="0" indent="0">
              <a:buNone/>
            </a:pPr>
            <a:endParaRPr lang="en-IN" dirty="0"/>
          </a:p>
          <a:p>
            <a:pPr marL="0" indent="0">
              <a:buNone/>
            </a:pPr>
            <a:endParaRPr lang="en-US" dirty="0"/>
          </a:p>
          <a:p>
            <a:pPr marL="0" indent="0">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5624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finalize the unit 3 with the summary  and ask the students about the topic and some question</a:t>
            </a:r>
          </a:p>
          <a:p>
            <a:pPr>
              <a:buNone/>
            </a:pPr>
            <a:r>
              <a:rPr lang="en-US" b="1" dirty="0"/>
              <a:t>-----------------------------</a:t>
            </a:r>
            <a:endParaRPr lang="en-US" dirty="0"/>
          </a:p>
          <a:p>
            <a:pPr marL="0" indent="0">
              <a:buNone/>
            </a:pPr>
            <a:endParaRPr lang="en-US" dirty="0"/>
          </a:p>
          <a:p>
            <a:pPr marL="0" indent="0">
              <a:buNone/>
            </a:pPr>
            <a:r>
              <a:rPr lang="en-US" dirty="0"/>
              <a:t>Designing and creating well-structured databases is essential for effective data management. A well-designed database ensures data integrity, minimizes redundancy, </a:t>
            </a:r>
            <a:r>
              <a:rPr lang="en-US" b="0" dirty="0"/>
              <a:t>and </a:t>
            </a:r>
            <a:r>
              <a:rPr lang="en-US" dirty="0"/>
              <a:t>facilitates efficient data retrieval. </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4674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ask quiz</a:t>
            </a:r>
            <a:endParaRPr lang="en-US" dirty="0"/>
          </a:p>
          <a:p>
            <a:pPr>
              <a:buNone/>
            </a:pPr>
            <a:r>
              <a:rPr lang="en-US" b="1" dirty="0"/>
              <a:t>-----------------------------</a:t>
            </a:r>
            <a:endParaRPr lang="en-US" dirty="0"/>
          </a:p>
          <a:p>
            <a:pPr marL="0" indent="0">
              <a:buNone/>
            </a:pPr>
            <a:endParaRPr lang="en-US" dirty="0"/>
          </a:p>
          <a:p>
            <a:pPr marL="0" indent="0">
              <a:buNone/>
            </a:pPr>
            <a:r>
              <a:rPr lang="en-US" dirty="0"/>
              <a:t>A Database Management System (DBMS) is software that enables users to store, manage, and manipulate data in a structured and organized manner. It provides an interface for creating, modifying, and querying databases, which are collections of related data.</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3227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a:t>In this slide – Trainer will ask quiz</a:t>
            </a:r>
            <a:endParaRPr lang="en-US"/>
          </a:p>
          <a:p>
            <a:pPr>
              <a:buNone/>
            </a:pPr>
            <a:r>
              <a:rPr lang="en-US" b="1" dirty="0"/>
              <a:t>-----------------------------</a:t>
            </a:r>
            <a:endParaRPr lang="en-US" dirty="0"/>
          </a:p>
          <a:p>
            <a:pPr marL="0" indent="0">
              <a:buNone/>
            </a:pPr>
            <a:r>
              <a:rPr lang="en-US" dirty="0"/>
              <a:t>"Object-oriented data model" is not a key feature of a Relational Database Management System (RDBMS). RDBMS systems are based on the relational data model, which involves the use of tables (relations) to store and manage structured data. </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269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a:t>In this slide – Trainer will ask quiz</a:t>
            </a:r>
            <a:endParaRPr lang="en-US"/>
          </a:p>
          <a:p>
            <a:pPr>
              <a:buNone/>
            </a:pPr>
            <a:r>
              <a:rPr lang="en-US" b="1" dirty="0"/>
              <a:t>-----------------------------</a:t>
            </a:r>
            <a:endParaRPr lang="en-US" dirty="0"/>
          </a:p>
          <a:p>
            <a:pPr marL="0" indent="0">
              <a:buNone/>
            </a:pPr>
            <a:r>
              <a:rPr lang="en-US" dirty="0"/>
              <a:t>The SQL command used to retrieve data from a database table is the "SELECT" command. It allows you to query the database and retrieve specific information from one or more tables.</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05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dirty="0"/>
              <a:t>In this slide – Trainer will ask quiz</a:t>
            </a:r>
            <a:endParaRPr lang="en-US" dirty="0"/>
          </a:p>
          <a:p>
            <a:pPr>
              <a:buNone/>
            </a:pPr>
            <a:r>
              <a:rPr lang="en-US" b="1" dirty="0"/>
              <a:t>-----------------------------</a:t>
            </a:r>
            <a:endParaRPr lang="en-US" dirty="0"/>
          </a:p>
          <a:p>
            <a:pPr marL="0" indent="0">
              <a:buNone/>
            </a:pPr>
            <a:r>
              <a:rPr lang="en-US" dirty="0"/>
              <a:t>MySQL is a well-known open-source relational database management system (RDBMS). It is not a programming language or an operating system. MySQL is widely used for managing and organizing structured data within databases, making it a popular choice for various applications, including web development.</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601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b="1"/>
              <a:t>In this slide – Trainer will ask quiz</a:t>
            </a:r>
            <a:endParaRPr lang="en-US"/>
          </a:p>
          <a:p>
            <a:pPr>
              <a:buNone/>
            </a:pPr>
            <a:r>
              <a:rPr lang="en-US" b="1" dirty="0"/>
              <a:t>-----------------------------</a:t>
            </a:r>
            <a:endParaRPr lang="en-US" dirty="0"/>
          </a:p>
          <a:p>
            <a:pPr marL="0" indent="0">
              <a:buNone/>
            </a:pPr>
            <a:r>
              <a:rPr lang="en-US" dirty="0"/>
              <a:t>The MySQL Python Connector is a module that enables Python applications to interact with MySQL databases. The correct module to use for this purpose is "</a:t>
            </a:r>
            <a:r>
              <a:rPr lang="en-US" dirty="0" err="1"/>
              <a:t>mysql.connector</a:t>
            </a:r>
            <a:r>
              <a:rPr lang="en-US" dirty="0"/>
              <a:t>." While the other options mentioned contain parts of the module name or similar terms, "</a:t>
            </a:r>
            <a:r>
              <a:rPr lang="en-US" dirty="0" err="1"/>
              <a:t>mysql.connector</a:t>
            </a:r>
            <a:r>
              <a:rPr lang="en-US" dirty="0"/>
              <a:t>" is the specific module that facilitates the connection and interaction between Python and MySQL databases.</a:t>
            </a:r>
            <a:br>
              <a:rPr lang="en-US" dirty="0"/>
            </a:b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8125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en-US" b="1" dirty="0"/>
              <a:t>By providing references, we attribute ideas, research findings, and creative expressions to their original creators.</a:t>
            </a:r>
          </a:p>
          <a:p>
            <a:pPr marL="171450" indent="-171450"/>
            <a:endParaRPr lang="en-US"/>
          </a:p>
          <a:p>
            <a:pPr marL="171450" indent="-171450"/>
            <a:endParaRPr lang="en-US"/>
          </a:p>
          <a:p>
            <a:pPr marL="171450" indent="-171450"/>
            <a:endParaRPr lang="en-US"/>
          </a:p>
          <a:p>
            <a:pPr marL="171450" indent="-171450"/>
            <a:endParaRPr lang="en-US"/>
          </a:p>
          <a:p>
            <a:pPr marL="0" lvl="0" indent="0" algn="l">
              <a:lnSpc>
                <a:spcPct val="100000"/>
              </a:lnSpc>
              <a:spcBef>
                <a:spcPts val="0"/>
              </a:spcBef>
              <a:spcAft>
                <a:spcPts val="0"/>
              </a:spcAft>
              <a:buSzPts val="1100"/>
              <a:buNone/>
            </a:pPr>
            <a:endParaRPr lang="en-US" sz="1100" b="0">
              <a:solidFill>
                <a:srgbClr val="213163"/>
              </a:solidFil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6449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solidFill>
                  <a:srgbClr val="223366"/>
                </a:solidFill>
              </a:rPr>
              <a:t>Thank you !</a:t>
            </a:r>
            <a:endParaRPr lang="en-US" sz="1100" b="0"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dirty="0"/>
              <a:t>In this slide, Trainer would be making understand the students – What are the benefits of the topics, What will be objective. How the topic will be benefitted in order to develop the skill.</a:t>
            </a:r>
            <a:endParaRPr lang="en-US" b="1" dirty="0"/>
          </a:p>
          <a:p>
            <a:pPr marL="0" indent="0">
              <a:buNone/>
            </a:pPr>
            <a:r>
              <a:rPr lang="en" b="1" dirty="0"/>
              <a:t>---------------------------------------------------</a:t>
            </a:r>
          </a:p>
          <a:p>
            <a:pPr marL="0" indent="0">
              <a:buNone/>
            </a:pPr>
            <a:r>
              <a:rPr lang="en" b="1" dirty="0"/>
              <a:t>These are the expected knowledge, skills, and abilities that learners should acquire after completing a learning experience, such as a course, training program, workshop, or educational module. </a:t>
            </a:r>
            <a:endParaRPr lang="en-US" b="1" dirty="0"/>
          </a:p>
          <a:p>
            <a:pPr marL="0" lvl="0" indent="0" algn="l" rtl="0">
              <a:lnSpc>
                <a:spcPct val="100000"/>
              </a:lnSpc>
              <a:spcBef>
                <a:spcPts val="0"/>
              </a:spcBef>
              <a:spcAft>
                <a:spcPts val="0"/>
              </a:spcAft>
              <a:buSzPts val="1100"/>
              <a:buNone/>
            </a:pPr>
            <a:endParaRPr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63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dirty="0"/>
              <a:t>Before starting the original content, Trainer may ask the students some of the use case of the related topic, so that it creates a zeal among the students for the topic. May be students have used the technique before but they are not aware of the application areas. This slide will make them deep dive into the topic.</a:t>
            </a:r>
          </a:p>
          <a:p>
            <a:pPr marL="0" indent="0">
              <a:buNone/>
            </a:pPr>
            <a:r>
              <a:rPr lang="en" b="1" dirty="0"/>
              <a:t>------------------------------------------------------------------------------------</a:t>
            </a:r>
          </a:p>
          <a:p>
            <a:pPr>
              <a:buNone/>
            </a:pPr>
            <a:r>
              <a:rPr lang="en-US"/>
              <a:t>A Database Management System (DBMS) is a software tool used to manage and organize data efficiently. DBMS serves as an intermediary between users and databases, providing an interface for users to interact with the data stored in the database </a:t>
            </a:r>
            <a:endParaRPr lang="en"/>
          </a:p>
          <a:p>
            <a:pPr marL="0" indent="0">
              <a:buNone/>
            </a:pPr>
            <a:endParaRPr lang="en"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dirty="0"/>
              <a:t>Trainer will brief the students about the concepts of database. He/she may ask the students about some basics of DBMS. How they have used DBMS till now in their Graduation course. </a:t>
            </a:r>
            <a:endParaRPr lang="en-US" b="1" dirty="0"/>
          </a:p>
          <a:p>
            <a:pPr marL="0" indent="0">
              <a:buNone/>
            </a:pPr>
            <a:r>
              <a:rPr lang="en" dirty="0"/>
              <a:t>--------------------------------------------------------</a:t>
            </a:r>
          </a:p>
          <a:p>
            <a:pPr marL="0" indent="0">
              <a:buNone/>
            </a:pPr>
            <a:r>
              <a:rPr lang="en" dirty="0"/>
              <a:t>A Database Management System (DBMS) functions as a pivotal software system that enables users to seamlessly interact with databases. Acting as an intermediary between applications and the underlying database, it streamlines the intricate processes of data creation, retrieval, updates, and overall management. By enforcing structured and organized data storage, the DBMS enhances the efficiency and accessibility of information. An example of such a system is MySQL, a widely acclaimed open-source Relational Database Management System (RDBMS). Its popularity predominantly shines in the realm of web application development, where its robustness and compatibility make it a preferred choice for efficiently managing data in dynamic online environments.</a:t>
            </a: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 this slide – Trainer will brief the students about the benefits of learning Database Management System, Its uses and its security concerns.</a:t>
            </a:r>
          </a:p>
          <a:p>
            <a:pPr>
              <a:buNone/>
            </a:pPr>
            <a:endParaRPr lang="en-US" b="1" dirty="0"/>
          </a:p>
          <a:p>
            <a:pPr>
              <a:buNone/>
            </a:pPr>
            <a:r>
              <a:rPr lang="en-US" b="1" dirty="0"/>
              <a:t>-----------------------------</a:t>
            </a:r>
          </a:p>
          <a:p>
            <a:pPr>
              <a:buNone/>
            </a:pPr>
            <a:r>
              <a:rPr lang="en-US" dirty="0"/>
              <a:t>- **DBMS Definition:** A Database Management System (DBMS) is a software that facilitates efficient data storage, retrieval, and manipulation. It acts as an intermediary between user applications and databases, ensuring organized and structured data management.</a:t>
            </a:r>
          </a:p>
          <a:p>
            <a:pPr>
              <a:buNone/>
            </a:pPr>
            <a:r>
              <a:rPr lang="en-US" dirty="0"/>
              <a:t> </a:t>
            </a:r>
          </a:p>
          <a:p>
            <a:pPr>
              <a:buNone/>
            </a:pPr>
            <a:r>
              <a:rPr lang="en-US" dirty="0"/>
              <a:t>- **Uses of DBMS:** DBMS plays a pivotal role in various applications, from business operations to scientific research. It enables streamlined data handling, accelerates decision-making through efficient querying, and supports scalability as data volumes grow.</a:t>
            </a:r>
          </a:p>
          <a:p>
            <a:pPr>
              <a:buNone/>
            </a:pPr>
            <a:r>
              <a:rPr lang="en-US" dirty="0"/>
              <a:t> </a:t>
            </a:r>
          </a:p>
          <a:p>
            <a:pPr>
              <a:buNone/>
            </a:pPr>
            <a:r>
              <a:rPr lang="en-US" dirty="0"/>
              <a:t>- **Security Focus:** DBMS offers crucial security features like access control, authentication, and encryption to safeguard sensitive data from unauthorized access and potential breaches. It ensures data integrity, confidentiality, and availability.</a:t>
            </a:r>
          </a:p>
          <a:p>
            <a:pPr>
              <a:buNone/>
            </a:pPr>
            <a:r>
              <a:rPr lang="en-US" dirty="0"/>
              <a:t> </a:t>
            </a:r>
          </a:p>
          <a:p>
            <a:pPr>
              <a:buNone/>
            </a:pPr>
            <a:r>
              <a:rPr lang="en-US" dirty="0"/>
              <a:t>- **Balancing Act:** While providing efficient data management and security, DBMS must strike a balance to avoid overly complex systems that hinder performance or create vulnerabilities. Proper design and management are essential for optimal outcomes.</a:t>
            </a:r>
          </a:p>
        </p:txBody>
      </p:sp>
    </p:spTree>
    <p:extLst>
      <p:ext uri="{BB962C8B-B14F-4D97-AF65-F5344CB8AC3E}">
        <p14:creationId xmlns:p14="http://schemas.microsoft.com/office/powerpoint/2010/main" val="376538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 b="1"/>
              <a:t>Trainer discuss the advantages of using DBMS</a:t>
            </a:r>
            <a:endParaRPr lang="en" b="1" dirty="0"/>
          </a:p>
          <a:p>
            <a:pPr>
              <a:buNone/>
            </a:pPr>
            <a:endParaRPr lang="en" dirty="0"/>
          </a:p>
          <a:p>
            <a:pPr>
              <a:buNone/>
            </a:pPr>
            <a:r>
              <a:rPr lang="en" dirty="0"/>
              <a:t>- **Efficiency:** A key advantage of a Database Management System (DBMS) lies in its efficient data handling. Through optimized storage structures and indexing techniques, data retrieval becomes faster, contributing to improved application performance and user satisfaction.</a:t>
            </a:r>
            <a:endParaRPr lang="en-US" dirty="0"/>
          </a:p>
          <a:p>
            <a:pPr>
              <a:buNone/>
            </a:pPr>
            <a:r>
              <a:rPr lang="en" dirty="0"/>
              <a:t> </a:t>
            </a:r>
          </a:p>
          <a:p>
            <a:pPr>
              <a:buNone/>
            </a:pPr>
            <a:r>
              <a:rPr lang="en" dirty="0"/>
              <a:t>- **Scalability:** DBMS systems are designed to accommodate growing data volumes seamlessly. As data demands increase, the DBMS can be scaled up by adding hardware resources or optimized for larger datasets without compromising efficiency.</a:t>
            </a:r>
          </a:p>
          <a:p>
            <a:pPr>
              <a:buNone/>
            </a:pPr>
            <a:r>
              <a:rPr lang="en" dirty="0"/>
              <a:t> </a:t>
            </a:r>
          </a:p>
          <a:p>
            <a:pPr>
              <a:buNone/>
            </a:pPr>
            <a:r>
              <a:rPr lang="en" dirty="0"/>
              <a:t>- **Data Integrity:** DBMS ensures data accuracy and consistency by enforcing validation rules and relational constraints. This prevents data anomalies and errors, maintaining the reliability of the information stored.</a:t>
            </a:r>
          </a:p>
          <a:p>
            <a:pPr>
              <a:buNone/>
            </a:pPr>
            <a:r>
              <a:rPr lang="en" dirty="0"/>
              <a:t> </a:t>
            </a:r>
          </a:p>
          <a:p>
            <a:pPr marL="0" indent="0">
              <a:buNone/>
            </a:pPr>
            <a:r>
              <a:rPr lang="en" dirty="0"/>
              <a:t>- **Multitasking:** DBMS enables concurrent access by multiple users or applications, allowing tasks to be executed simultaneously without data conflicts. This enhances productivity and responsiveness, making it suitable for complex and dynamic environments.</a:t>
            </a:r>
          </a:p>
          <a:p>
            <a:pPr marL="0" lvl="0" indent="0" algn="l" rtl="0">
              <a:lnSpc>
                <a:spcPct val="100000"/>
              </a:lnSpc>
              <a:spcBef>
                <a:spcPts val="0"/>
              </a:spcBef>
              <a:spcAft>
                <a:spcPts val="0"/>
              </a:spcAft>
              <a:buSzPts val="1100"/>
              <a:buNone/>
            </a:pPr>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782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 b="1" dirty="0"/>
              <a:t>Trainer discuss the disadvantages of using DBMS</a:t>
            </a:r>
            <a:endParaRPr lang="en-US" dirty="0"/>
          </a:p>
          <a:p>
            <a:pPr>
              <a:buNone/>
            </a:pPr>
            <a:endParaRPr lang="en" dirty="0"/>
          </a:p>
          <a:p>
            <a:pPr>
              <a:buNone/>
            </a:pPr>
            <a:r>
              <a:rPr lang="en" dirty="0"/>
              <a:t>- **Cost Implications:** One notable disadvantage of a Database Management System (DBMS) is the associated costs. Setting up and maintaining a robust DBMS requires investment in software licenses, hardware infrastructure, and skilled personnel, which can strain budgets.</a:t>
            </a:r>
            <a:endParaRPr lang="en-US"/>
          </a:p>
          <a:p>
            <a:pPr>
              <a:buNone/>
            </a:pPr>
            <a:r>
              <a:rPr lang="en" dirty="0"/>
              <a:t> </a:t>
            </a:r>
          </a:p>
          <a:p>
            <a:pPr>
              <a:buNone/>
            </a:pPr>
            <a:r>
              <a:rPr lang="en" dirty="0"/>
              <a:t>- **Complexity:** DBMS systems, while offering numerous benefits, can also introduce complexity. Designing, implementing, and managing a DBMS demands expertise and careful planning, which can lead to increased complexity, especially for smaller projects.</a:t>
            </a:r>
          </a:p>
          <a:p>
            <a:pPr>
              <a:buNone/>
            </a:pPr>
            <a:r>
              <a:rPr lang="en" dirty="0"/>
              <a:t> </a:t>
            </a:r>
          </a:p>
          <a:p>
            <a:pPr>
              <a:buNone/>
            </a:pPr>
            <a:r>
              <a:rPr lang="en" dirty="0"/>
              <a:t>- **Vendor Dependency:** Adopting a DBMS often means relying on a specific vendor's technology. This dependency can limit flexibility and tie an organization to a particular vendor's pricing, support, and updates, potentially reducing future options.</a:t>
            </a:r>
          </a:p>
          <a:p>
            <a:pPr>
              <a:buNone/>
            </a:pPr>
            <a:r>
              <a:rPr lang="en" dirty="0"/>
              <a:t> </a:t>
            </a:r>
          </a:p>
          <a:p>
            <a:pPr marL="0" indent="0">
              <a:buNone/>
            </a:pPr>
            <a:r>
              <a:rPr lang="en" dirty="0"/>
              <a:t>-</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568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9/29/2023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67F163-1295-C3C7-9AC3-386068E893BD}"/>
              </a:ext>
            </a:extLst>
          </p:cNvPr>
          <p:cNvSpPr txBox="1"/>
          <p:nvPr userDrawn="1"/>
        </p:nvSpPr>
        <p:spPr>
          <a:xfrm>
            <a:off x="132080" y="169862"/>
            <a:ext cx="4346062" cy="338554"/>
          </a:xfrm>
          <a:prstGeom prst="rect">
            <a:avLst/>
          </a:prstGeom>
          <a:noFill/>
        </p:spPr>
        <p:txBody>
          <a:bodyPr wrap="none" rtlCol="0">
            <a:spAutoFit/>
          </a:bodyPr>
          <a:lstStyle/>
          <a:p>
            <a:r>
              <a:rPr lang="en-US" sz="1600" b="1">
                <a:solidFill>
                  <a:schemeClr val="bg1"/>
                </a:solidFill>
              </a:rPr>
              <a:t>Data Persistence and Database Integration</a:t>
            </a:r>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4">
            <a:alphaModFix/>
          </a:blip>
          <a:srcRect/>
          <a:stretch/>
        </p:blipFill>
        <p:spPr>
          <a:xfrm>
            <a:off x="7411959" y="234964"/>
            <a:ext cx="852410" cy="2849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4%20Ex.1%20Solved"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5%20Ex.1%20Solved"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edureka.co&#8203;" TargetMode="External"/><Relationship Id="rId4" Type="http://schemas.openxmlformats.org/officeDocument/2006/relationships/hyperlink" Target="https://www.venturelessons.com/should-you-learn-python-programm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20DAD-F8CC-E505-163A-1A40C1FCC226}"/>
              </a:ext>
            </a:extLst>
          </p:cNvPr>
          <p:cNvSpPr txBox="1"/>
          <p:nvPr/>
        </p:nvSpPr>
        <p:spPr>
          <a:xfrm>
            <a:off x="497355" y="2400301"/>
            <a:ext cx="3965230" cy="954107"/>
          </a:xfrm>
          <a:prstGeom prst="rect">
            <a:avLst/>
          </a:prstGeom>
          <a:noFill/>
        </p:spPr>
        <p:txBody>
          <a:bodyPr wrap="square" rtlCol="0">
            <a:spAutoFit/>
          </a:bodyPr>
          <a:lstStyle/>
          <a:p>
            <a:r>
              <a:rPr lang="en-US" sz="2800">
                <a:solidFill>
                  <a:srgbClr val="161D23"/>
                </a:solidFill>
              </a:rPr>
              <a:t>Back-End Development &amp; Integration</a:t>
            </a:r>
          </a:p>
        </p:txBody>
      </p:sp>
      <p:sp>
        <p:nvSpPr>
          <p:cNvPr id="3" name="Rectangle 2">
            <a:extLst>
              <a:ext uri="{FF2B5EF4-FFF2-40B4-BE49-F238E27FC236}">
                <a16:creationId xmlns:a16="http://schemas.microsoft.com/office/drawing/2014/main" id="{C5B2E8F5-5220-411B-11EF-3F08EEFD8C72}"/>
              </a:ext>
            </a:extLst>
          </p:cNvPr>
          <p:cNvSpPr/>
          <p:nvPr/>
        </p:nvSpPr>
        <p:spPr>
          <a:xfrm>
            <a:off x="613290" y="1992084"/>
            <a:ext cx="1055308" cy="408218"/>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Module 3</a:t>
            </a:r>
            <a:endParaRPr lang="en-US" b="1">
              <a:solidFill>
                <a:schemeClr val="bg1"/>
              </a:solidFill>
            </a:endParaRPr>
          </a:p>
        </p:txBody>
      </p:sp>
      <p:pic>
        <p:nvPicPr>
          <p:cNvPr id="4" name="Picture 3" descr="A white background with black lines&#10;&#10;Description automatically generated">
            <a:extLst>
              <a:ext uri="{FF2B5EF4-FFF2-40B4-BE49-F238E27FC236}">
                <a16:creationId xmlns:a16="http://schemas.microsoft.com/office/drawing/2014/main" id="{A0452551-6A12-AB4D-455D-D9670168F55B}"/>
              </a:ext>
            </a:extLst>
          </p:cNvPr>
          <p:cNvPicPr>
            <a:picLocks noChangeAspect="1"/>
          </p:cNvPicPr>
          <p:nvPr/>
        </p:nvPicPr>
        <p:blipFill rotWithShape="1">
          <a:blip r:embed="rId3">
            <a:alphaModFix amt="13000"/>
          </a:blip>
          <a:srcRect l="1562" t="11699" r="24164" b="4426"/>
          <a:stretch/>
        </p:blipFill>
        <p:spPr>
          <a:xfrm>
            <a:off x="27528" y="609594"/>
            <a:ext cx="5735756" cy="4314093"/>
          </a:xfrm>
          <a:prstGeom prst="rect">
            <a:avLst/>
          </a:prstGeom>
        </p:spPr>
      </p:pic>
      <p:sp>
        <p:nvSpPr>
          <p:cNvPr id="5" name="Rectangle 4">
            <a:extLst>
              <a:ext uri="{FF2B5EF4-FFF2-40B4-BE49-F238E27FC236}">
                <a16:creationId xmlns:a16="http://schemas.microsoft.com/office/drawing/2014/main" id="{539A258B-CAEC-B6C0-5059-18B5DEA4827A}"/>
              </a:ext>
            </a:extLst>
          </p:cNvPr>
          <p:cNvSpPr/>
          <p:nvPr/>
        </p:nvSpPr>
        <p:spPr>
          <a:xfrm>
            <a:off x="9048762" y="0"/>
            <a:ext cx="119381" cy="514350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70D2AA-FB53-34A2-095E-ECE657C06B18}"/>
              </a:ext>
            </a:extLst>
          </p:cNvPr>
          <p:cNvSpPr/>
          <p:nvPr/>
        </p:nvSpPr>
        <p:spPr>
          <a:xfrm>
            <a:off x="-7815" y="0"/>
            <a:ext cx="119381" cy="514350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sitting in front of a computer&#10;&#10;Description automatically generated">
            <a:extLst>
              <a:ext uri="{FF2B5EF4-FFF2-40B4-BE49-F238E27FC236}">
                <a16:creationId xmlns:a16="http://schemas.microsoft.com/office/drawing/2014/main" id="{B5EFE936-BD9D-9643-F6A8-1DC5FEDBCCE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41948" b="15663"/>
          <a:stretch/>
        </p:blipFill>
        <p:spPr>
          <a:xfrm>
            <a:off x="4571490" y="603353"/>
            <a:ext cx="4476762" cy="4337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MySQL Database</a:t>
            </a:r>
          </a:p>
        </p:txBody>
      </p:sp>
      <p:sp>
        <p:nvSpPr>
          <p:cNvPr id="62" name="Google Shape;62;g5fab984687_2_0"/>
          <p:cNvSpPr txBox="1">
            <a:spLocks noGrp="1"/>
          </p:cNvSpPr>
          <p:nvPr>
            <p:ph type="body" idx="4294967295"/>
          </p:nvPr>
        </p:nvSpPr>
        <p:spPr>
          <a:xfrm>
            <a:off x="144171" y="897888"/>
            <a:ext cx="4153509" cy="2820670"/>
          </a:xfrm>
          <a:prstGeom prst="rect">
            <a:avLst/>
          </a:prstGeom>
          <a:noFill/>
          <a:ln>
            <a:noFill/>
          </a:ln>
        </p:spPr>
        <p:txBody>
          <a:bodyPr spcFirstLastPara="1" wrap="square" lIns="91425" tIns="91425" rIns="91425" bIns="91425" anchor="t" anchorCtr="0">
            <a:noAutofit/>
          </a:bodyPr>
          <a:lstStyle/>
          <a:p>
            <a:pPr marL="173736" indent="-173736">
              <a:spcBef>
                <a:spcPts val="600"/>
              </a:spcBef>
              <a:buClr>
                <a:srgbClr val="223366"/>
              </a:buClr>
              <a:buFont typeface="Arial" panose="020B0604020202020204" pitchFamily="34" charset="0"/>
              <a:buChar char="•"/>
            </a:pPr>
            <a:r>
              <a:rPr lang="en-US"/>
              <a:t>MySQL is one of the most popular database management systems (DBMSs) on the market today. </a:t>
            </a:r>
          </a:p>
          <a:p>
            <a:pPr marL="173736" indent="-173736">
              <a:spcBef>
                <a:spcPts val="600"/>
              </a:spcBef>
              <a:buClr>
                <a:srgbClr val="223366"/>
              </a:buClr>
              <a:buFont typeface="Arial" panose="020B0604020202020204" pitchFamily="34" charset="0"/>
              <a:buChar char="•"/>
            </a:pPr>
            <a:r>
              <a:rPr lang="en-US"/>
              <a:t>It ranked second only to the Oracle DBMS in this year’s DB-Engines Ranking. </a:t>
            </a:r>
          </a:p>
          <a:p>
            <a:pPr marL="173736" indent="-173736">
              <a:spcBef>
                <a:spcPts val="600"/>
              </a:spcBef>
              <a:buClr>
                <a:srgbClr val="223366"/>
              </a:buClr>
              <a:buFont typeface="Arial" panose="020B0604020202020204" pitchFamily="34" charset="0"/>
              <a:buChar char="•"/>
            </a:pPr>
            <a:r>
              <a:rPr lang="en-US"/>
              <a:t>As most software applications need to interact with data in some form, programming languages like Python provide tools for storing and accessing these data sources.</a:t>
            </a:r>
          </a:p>
        </p:txBody>
      </p:sp>
      <p:pic>
        <p:nvPicPr>
          <p:cNvPr id="3" name="Picture 2" descr="A person typing on a computer&#10;&#10;Description automatically generated">
            <a:extLst>
              <a:ext uri="{FF2B5EF4-FFF2-40B4-BE49-F238E27FC236}">
                <a16:creationId xmlns:a16="http://schemas.microsoft.com/office/drawing/2014/main" id="{861E943F-ACD7-2CA9-2281-547809C8865D}"/>
              </a:ext>
            </a:extLst>
          </p:cNvPr>
          <p:cNvPicPr>
            <a:picLocks noChangeAspect="1"/>
          </p:cNvPicPr>
          <p:nvPr/>
        </p:nvPicPr>
        <p:blipFill>
          <a:blip r:embed="rId3"/>
          <a:stretch>
            <a:fillRect/>
          </a:stretch>
        </p:blipFill>
        <p:spPr>
          <a:xfrm>
            <a:off x="5885180" y="897888"/>
            <a:ext cx="2603500" cy="3905250"/>
          </a:xfrm>
          <a:prstGeom prst="rect">
            <a:avLst/>
          </a:prstGeom>
        </p:spPr>
      </p:pic>
    </p:spTree>
    <p:extLst>
      <p:ext uri="{BB962C8B-B14F-4D97-AF65-F5344CB8AC3E}">
        <p14:creationId xmlns:p14="http://schemas.microsoft.com/office/powerpoint/2010/main" val="349588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MySQL Database</a:t>
            </a:r>
          </a:p>
        </p:txBody>
      </p:sp>
      <p:sp>
        <p:nvSpPr>
          <p:cNvPr id="62" name="Google Shape;62;g5fab984687_2_0"/>
          <p:cNvSpPr txBox="1">
            <a:spLocks noGrp="1"/>
          </p:cNvSpPr>
          <p:nvPr>
            <p:ph type="body" idx="4294967295"/>
          </p:nvPr>
        </p:nvSpPr>
        <p:spPr>
          <a:xfrm>
            <a:off x="144171" y="897888"/>
            <a:ext cx="4427829" cy="2820670"/>
          </a:xfrm>
          <a:prstGeom prst="rect">
            <a:avLst/>
          </a:prstGeom>
          <a:noFill/>
          <a:ln>
            <a:noFill/>
          </a:ln>
        </p:spPr>
        <p:txBody>
          <a:bodyPr spcFirstLastPara="1" wrap="square" lIns="91425" tIns="91425" rIns="91425" bIns="91425" anchor="t" anchorCtr="0">
            <a:noAutofit/>
          </a:bodyPr>
          <a:lstStyle/>
          <a:p>
            <a:pPr marL="173736" indent="-173736">
              <a:spcBef>
                <a:spcPts val="600"/>
              </a:spcBef>
              <a:buClr>
                <a:srgbClr val="223366"/>
              </a:buClr>
              <a:buFont typeface="Arial" panose="020B0604020202020204" pitchFamily="34" charset="0"/>
              <a:buChar char="•"/>
            </a:pPr>
            <a:r>
              <a:rPr lang="en-US"/>
              <a:t>Being open source since its inception in 1995, MySQL quickly became a market leader among SQL solutions. </a:t>
            </a:r>
          </a:p>
          <a:p>
            <a:pPr marL="173736" indent="-173736">
              <a:spcBef>
                <a:spcPts val="600"/>
              </a:spcBef>
              <a:buClr>
                <a:srgbClr val="223366"/>
              </a:buClr>
              <a:buFont typeface="Arial" panose="020B0604020202020204" pitchFamily="34" charset="0"/>
              <a:buChar char="•"/>
            </a:pPr>
            <a:r>
              <a:rPr lang="en-US"/>
              <a:t>MySQL is also a part of the Oracle ecosystem. </a:t>
            </a:r>
          </a:p>
          <a:p>
            <a:pPr marL="173736" indent="-173736">
              <a:spcBef>
                <a:spcPts val="600"/>
              </a:spcBef>
              <a:buClr>
                <a:srgbClr val="223366"/>
              </a:buClr>
              <a:buFont typeface="Arial" panose="020B0604020202020204" pitchFamily="34" charset="0"/>
              <a:buChar char="•"/>
            </a:pPr>
            <a:r>
              <a:rPr lang="en-US"/>
              <a:t>While its core functionality is completely free, there are some paid add-ons as well. </a:t>
            </a:r>
          </a:p>
          <a:p>
            <a:pPr marL="173736" indent="-173736">
              <a:spcBef>
                <a:spcPts val="600"/>
              </a:spcBef>
              <a:buClr>
                <a:srgbClr val="223366"/>
              </a:buClr>
              <a:buFont typeface="Arial" panose="020B0604020202020204" pitchFamily="34" charset="0"/>
              <a:buChar char="•"/>
            </a:pPr>
            <a:r>
              <a:rPr lang="en-US"/>
              <a:t>Currently, MySQL is used by all major tech firms, including Google, LinkedIn, Uber, Netflix, Twitter, and others.</a:t>
            </a:r>
          </a:p>
        </p:txBody>
      </p:sp>
      <p:pic>
        <p:nvPicPr>
          <p:cNvPr id="2" name="Picture 1" descr="A person typing on a computer&#10;&#10;Description automatically generated">
            <a:extLst>
              <a:ext uri="{FF2B5EF4-FFF2-40B4-BE49-F238E27FC236}">
                <a16:creationId xmlns:a16="http://schemas.microsoft.com/office/drawing/2014/main" id="{456C92EF-B40D-29AD-D401-3594D2A3F91A}"/>
              </a:ext>
            </a:extLst>
          </p:cNvPr>
          <p:cNvPicPr>
            <a:picLocks noChangeAspect="1"/>
          </p:cNvPicPr>
          <p:nvPr/>
        </p:nvPicPr>
        <p:blipFill>
          <a:blip r:embed="rId3"/>
          <a:stretch>
            <a:fillRect/>
          </a:stretch>
        </p:blipFill>
        <p:spPr>
          <a:xfrm>
            <a:off x="5885180" y="897888"/>
            <a:ext cx="2603500" cy="3905250"/>
          </a:xfrm>
          <a:prstGeom prst="rect">
            <a:avLst/>
          </a:prstGeom>
        </p:spPr>
      </p:pic>
    </p:spTree>
    <p:extLst>
      <p:ext uri="{BB962C8B-B14F-4D97-AF65-F5344CB8AC3E}">
        <p14:creationId xmlns:p14="http://schemas.microsoft.com/office/powerpoint/2010/main" val="347626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3904919"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Installing MySQL Connector/Python</a:t>
            </a: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1" y="1233673"/>
            <a:ext cx="4427829" cy="46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A database driver is a piece of software that allows an application to connect and interact with a database system. Programming languages like Python need a special driver before they can speak to a database from a specific vendor.</a:t>
            </a:r>
          </a:p>
          <a:p>
            <a:pPr marL="173736" indent="-173736">
              <a:spcBef>
                <a:spcPts val="600"/>
              </a:spcBef>
              <a:buClr>
                <a:srgbClr val="223366"/>
              </a:buClr>
              <a:buFont typeface="Arial" panose="020B0604020202020204" pitchFamily="34" charset="0"/>
              <a:buChar char="•"/>
            </a:pPr>
            <a:r>
              <a:rPr lang="en-US"/>
              <a:t>In Python you need to install a Python MySQL connector to interact with a MySQL database. Many packages follow the DB-API standards, but the most popular among them is MySQL Connector/Python. You can get it with pip:</a:t>
            </a:r>
          </a:p>
          <a:p>
            <a:pPr marL="173736" indent="-173736">
              <a:spcBef>
                <a:spcPts val="600"/>
              </a:spcBef>
              <a:buClr>
                <a:srgbClr val="223366"/>
              </a:buClr>
              <a:buFont typeface="Arial" panose="020B0604020202020204" pitchFamily="34" charset="0"/>
              <a:buChar char="•"/>
            </a:pPr>
            <a:r>
              <a:rPr lang="en-US"/>
              <a:t>pip install </a:t>
            </a:r>
            <a:r>
              <a:rPr lang="en-US" err="1"/>
              <a:t>mysql</a:t>
            </a:r>
            <a:r>
              <a:rPr lang="en-US"/>
              <a:t>-connector-python</a:t>
            </a:r>
          </a:p>
        </p:txBody>
      </p:sp>
      <p:pic>
        <p:nvPicPr>
          <p:cNvPr id="3" name="Picture 5" descr="A black background with white text&#10;&#10;Description automatically generated">
            <a:extLst>
              <a:ext uri="{FF2B5EF4-FFF2-40B4-BE49-F238E27FC236}">
                <a16:creationId xmlns:a16="http://schemas.microsoft.com/office/drawing/2014/main" id="{EA882612-216C-F730-9A64-CAF2F8D3E1DC}"/>
              </a:ext>
            </a:extLst>
          </p:cNvPr>
          <p:cNvPicPr>
            <a:picLocks noChangeAspect="1"/>
          </p:cNvPicPr>
          <p:nvPr/>
        </p:nvPicPr>
        <p:blipFill rotWithShape="1">
          <a:blip r:embed="rId3"/>
          <a:srcRect r="42297" b="4771"/>
          <a:stretch/>
        </p:blipFill>
        <p:spPr>
          <a:xfrm>
            <a:off x="5192288" y="2588206"/>
            <a:ext cx="3141815" cy="460649"/>
          </a:xfrm>
          <a:prstGeom prst="rect">
            <a:avLst/>
          </a:prstGeom>
        </p:spPr>
      </p:pic>
    </p:spTree>
    <p:extLst>
      <p:ext uri="{BB962C8B-B14F-4D97-AF65-F5344CB8AC3E}">
        <p14:creationId xmlns:p14="http://schemas.microsoft.com/office/powerpoint/2010/main" val="357325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3904919"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Installing MySQL Connector/Python</a:t>
            </a: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1" y="1233673"/>
            <a:ext cx="8855658" cy="3224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To test if the installation was successful, type the following command on your Python terminal:</a:t>
            </a:r>
          </a:p>
          <a:p>
            <a:pPr marL="173736" indent="-173736">
              <a:spcBef>
                <a:spcPts val="600"/>
              </a:spcBef>
              <a:buClr>
                <a:srgbClr val="223366"/>
              </a:buClr>
              <a:buFont typeface="Arial" panose="020B0604020202020204" pitchFamily="34" charset="0"/>
              <a:buChar char="•"/>
            </a:pPr>
            <a:endParaRPr lang="en-US"/>
          </a:p>
          <a:p>
            <a:pPr>
              <a:spcBef>
                <a:spcPts val="600"/>
              </a:spcBef>
              <a:buClr>
                <a:srgbClr val="223366"/>
              </a:buClr>
            </a:pPr>
            <a:r>
              <a:rPr lang="en-US"/>
              <a:t>         import </a:t>
            </a:r>
            <a:r>
              <a:rPr lang="en-US" err="1"/>
              <a:t>mysql.connector</a:t>
            </a:r>
            <a:endParaRPr lang="en-US"/>
          </a:p>
          <a:p>
            <a:pPr>
              <a:spcBef>
                <a:spcPts val="600"/>
              </a:spcBef>
              <a:buClr>
                <a:srgbClr val="223366"/>
              </a:buClr>
            </a:pPr>
            <a:endParaRPr lang="en-US"/>
          </a:p>
          <a:p>
            <a:pPr marL="173736" indent="-173736">
              <a:spcBef>
                <a:spcPts val="600"/>
              </a:spcBef>
              <a:buClr>
                <a:srgbClr val="223366"/>
              </a:buClr>
              <a:buFont typeface="Arial" panose="020B0604020202020204" pitchFamily="34" charset="0"/>
              <a:buChar char="•"/>
            </a:pPr>
            <a:r>
              <a:rPr lang="en-US"/>
              <a:t>If the above code executes with no errors, then </a:t>
            </a:r>
            <a:r>
              <a:rPr lang="en-US" err="1"/>
              <a:t>mysql.connector</a:t>
            </a:r>
            <a:r>
              <a:rPr lang="en-US"/>
              <a:t> is installed and ready to use. If you encounter any errors, then make sure you’re in the correct virtual environment and you’re using the right Python interpreter.</a:t>
            </a:r>
          </a:p>
          <a:p>
            <a:pPr marL="173736" indent="-173736">
              <a:spcBef>
                <a:spcPts val="600"/>
              </a:spcBef>
              <a:buClr>
                <a:srgbClr val="223366"/>
              </a:buClr>
              <a:buFont typeface="Arial" panose="020B0604020202020204" pitchFamily="34" charset="0"/>
              <a:buChar char="•"/>
            </a:pPr>
            <a:endParaRPr lang="en-US"/>
          </a:p>
          <a:p>
            <a:pPr>
              <a:spcBef>
                <a:spcPts val="600"/>
              </a:spcBef>
              <a:buClr>
                <a:srgbClr val="223366"/>
              </a:buClr>
            </a:pPr>
            <a:endParaRPr lang="en-US"/>
          </a:p>
          <a:p>
            <a:pPr marL="173736" indent="-173736">
              <a:spcBef>
                <a:spcPts val="600"/>
              </a:spcBef>
              <a:buClr>
                <a:srgbClr val="223366"/>
              </a:buClr>
              <a:buFont typeface="Arial" panose="020B0604020202020204" pitchFamily="34" charset="0"/>
              <a:buChar char="•"/>
            </a:pPr>
            <a:r>
              <a:rPr lang="en-US"/>
              <a:t>Make sure that you’re installing the correct </a:t>
            </a:r>
            <a:r>
              <a:rPr lang="en-US" err="1"/>
              <a:t>mysql</a:t>
            </a:r>
            <a:r>
              <a:rPr lang="en-US"/>
              <a:t>-connector-python package, which is a pure-Python implementation. Beware of similarly named but now depreciated connectors like </a:t>
            </a:r>
            <a:r>
              <a:rPr lang="en-US" err="1"/>
              <a:t>mysql</a:t>
            </a:r>
            <a:r>
              <a:rPr lang="en-US"/>
              <a:t>-connector.</a:t>
            </a:r>
          </a:p>
        </p:txBody>
      </p:sp>
      <p:sp>
        <p:nvSpPr>
          <p:cNvPr id="4" name="Rectangle 3">
            <a:extLst>
              <a:ext uri="{FF2B5EF4-FFF2-40B4-BE49-F238E27FC236}">
                <a16:creationId xmlns:a16="http://schemas.microsoft.com/office/drawing/2014/main" id="{2689C561-201D-D8E4-87D3-9DEC5EC0FE59}"/>
              </a:ext>
            </a:extLst>
          </p:cNvPr>
          <p:cNvSpPr/>
          <p:nvPr/>
        </p:nvSpPr>
        <p:spPr>
          <a:xfrm>
            <a:off x="600893" y="1942014"/>
            <a:ext cx="2063931" cy="2873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7" descr="A black background with white text&#10;&#10;Description automatically generated">
            <a:extLst>
              <a:ext uri="{FF2B5EF4-FFF2-40B4-BE49-F238E27FC236}">
                <a16:creationId xmlns:a16="http://schemas.microsoft.com/office/drawing/2014/main" id="{F98185DE-4224-C731-E85C-759102589296}"/>
              </a:ext>
            </a:extLst>
          </p:cNvPr>
          <p:cNvPicPr>
            <a:picLocks noChangeAspect="1"/>
          </p:cNvPicPr>
          <p:nvPr/>
        </p:nvPicPr>
        <p:blipFill>
          <a:blip r:embed="rId3"/>
          <a:stretch>
            <a:fillRect/>
          </a:stretch>
        </p:blipFill>
        <p:spPr>
          <a:xfrm>
            <a:off x="2936269" y="1808375"/>
            <a:ext cx="5526479" cy="553154"/>
          </a:xfrm>
          <a:prstGeom prst="rect">
            <a:avLst/>
          </a:prstGeom>
        </p:spPr>
      </p:pic>
      <p:pic>
        <p:nvPicPr>
          <p:cNvPr id="6" name="Picture 8" descr="A close up of a word&#10;&#10;Description automatically generated">
            <a:extLst>
              <a:ext uri="{FF2B5EF4-FFF2-40B4-BE49-F238E27FC236}">
                <a16:creationId xmlns:a16="http://schemas.microsoft.com/office/drawing/2014/main" id="{94FCE0E8-3763-1C72-D826-B0CF72778484}"/>
              </a:ext>
            </a:extLst>
          </p:cNvPr>
          <p:cNvPicPr>
            <a:picLocks noChangeAspect="1"/>
          </p:cNvPicPr>
          <p:nvPr/>
        </p:nvPicPr>
        <p:blipFill>
          <a:blip r:embed="rId4"/>
          <a:stretch>
            <a:fillRect/>
          </a:stretch>
        </p:blipFill>
        <p:spPr>
          <a:xfrm>
            <a:off x="2075956" y="3370319"/>
            <a:ext cx="4992089" cy="387030"/>
          </a:xfrm>
          <a:prstGeom prst="rect">
            <a:avLst/>
          </a:prstGeom>
        </p:spPr>
      </p:pic>
    </p:spTree>
    <p:extLst>
      <p:ext uri="{BB962C8B-B14F-4D97-AF65-F5344CB8AC3E}">
        <p14:creationId xmlns:p14="http://schemas.microsoft.com/office/powerpoint/2010/main" val="6033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Establishing a Connection With MySQL Server</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1" y="1233673"/>
            <a:ext cx="8855658" cy="3224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MySQL is a server-based database management system. One server might contain multiple databases. To interact with a database, you must first establish a connection with the server. The general workflow of a Python program that interacts with a MySQL-based database is as follows:</a:t>
            </a:r>
          </a:p>
          <a:p>
            <a:pPr marL="173736" indent="-173736">
              <a:spcBef>
                <a:spcPts val="600"/>
              </a:spcBef>
              <a:buClr>
                <a:srgbClr val="223366"/>
              </a:buClr>
              <a:buFont typeface="Arial" panose="020B0604020202020204" pitchFamily="34" charset="0"/>
              <a:buChar char="•"/>
            </a:pPr>
            <a:r>
              <a:rPr lang="en-US"/>
              <a:t>Connect to the MySQL server.</a:t>
            </a:r>
          </a:p>
          <a:p>
            <a:pPr marL="173736" indent="-173736">
              <a:spcBef>
                <a:spcPts val="600"/>
              </a:spcBef>
              <a:buClr>
                <a:srgbClr val="223366"/>
              </a:buClr>
              <a:buFont typeface="Arial" panose="020B0604020202020204" pitchFamily="34" charset="0"/>
              <a:buChar char="•"/>
            </a:pPr>
            <a:r>
              <a:rPr lang="en-US"/>
              <a:t>Create a new database.</a:t>
            </a:r>
          </a:p>
          <a:p>
            <a:pPr marL="173736" indent="-173736">
              <a:spcBef>
                <a:spcPts val="600"/>
              </a:spcBef>
              <a:buClr>
                <a:srgbClr val="223366"/>
              </a:buClr>
              <a:buFont typeface="Arial" panose="020B0604020202020204" pitchFamily="34" charset="0"/>
              <a:buChar char="•"/>
            </a:pPr>
            <a:r>
              <a:rPr lang="en-US"/>
              <a:t>Connect to the newly created or an existing database.</a:t>
            </a:r>
          </a:p>
          <a:p>
            <a:pPr marL="173736" indent="-173736">
              <a:spcBef>
                <a:spcPts val="600"/>
              </a:spcBef>
              <a:buClr>
                <a:srgbClr val="223366"/>
              </a:buClr>
              <a:buFont typeface="Arial" panose="020B0604020202020204" pitchFamily="34" charset="0"/>
              <a:buChar char="•"/>
            </a:pPr>
            <a:r>
              <a:rPr lang="en-US"/>
              <a:t>Execute a SQL query and fetch results.</a:t>
            </a:r>
          </a:p>
          <a:p>
            <a:pPr marL="173736" indent="-173736">
              <a:spcBef>
                <a:spcPts val="600"/>
              </a:spcBef>
              <a:buClr>
                <a:srgbClr val="223366"/>
              </a:buClr>
              <a:buFont typeface="Arial" panose="020B0604020202020204" pitchFamily="34" charset="0"/>
              <a:buChar char="•"/>
            </a:pPr>
            <a:r>
              <a:rPr lang="en-US"/>
              <a:t>Inform the database if any changes are made to a table.</a:t>
            </a:r>
          </a:p>
          <a:p>
            <a:pPr marL="173736" indent="-173736">
              <a:spcBef>
                <a:spcPts val="600"/>
              </a:spcBef>
              <a:buClr>
                <a:srgbClr val="223366"/>
              </a:buClr>
              <a:buFont typeface="Arial" panose="020B0604020202020204" pitchFamily="34" charset="0"/>
              <a:buChar char="•"/>
            </a:pPr>
            <a:r>
              <a:rPr lang="en-US"/>
              <a:t>Close the connection to the MySQL server.</a:t>
            </a:r>
          </a:p>
          <a:p>
            <a:pPr marL="173736" indent="-173736">
              <a:spcBef>
                <a:spcPts val="600"/>
              </a:spcBef>
              <a:buClr>
                <a:srgbClr val="223366"/>
              </a:buClr>
              <a:buFont typeface="Arial" panose="020B0604020202020204" pitchFamily="34" charset="0"/>
              <a:buChar char="•"/>
            </a:pPr>
            <a:r>
              <a:rPr lang="en-US"/>
              <a:t>This is a generic workflow that might vary depending on the individual application. But whatever the application might be, the first step is to connect your database with your application.</a:t>
            </a:r>
          </a:p>
        </p:txBody>
      </p:sp>
    </p:spTree>
    <p:extLst>
      <p:ext uri="{BB962C8B-B14F-4D97-AF65-F5344CB8AC3E}">
        <p14:creationId xmlns:p14="http://schemas.microsoft.com/office/powerpoint/2010/main" val="137546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Establishing a Connection With MySQL Server</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1" y="1233673"/>
            <a:ext cx="4427829" cy="3224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The first step in interacting with a MySQL server is to establish a connection.</a:t>
            </a:r>
          </a:p>
          <a:p>
            <a:pPr marL="173736" indent="-173736">
              <a:spcBef>
                <a:spcPts val="600"/>
              </a:spcBef>
              <a:buClr>
                <a:srgbClr val="223366"/>
              </a:buClr>
              <a:buFont typeface="Arial" panose="020B0604020202020204" pitchFamily="34" charset="0"/>
              <a:buChar char="•"/>
            </a:pPr>
            <a:r>
              <a:rPr lang="en-US"/>
              <a:t>To do this, you need connect() from the </a:t>
            </a:r>
            <a:r>
              <a:rPr lang="en-US" err="1"/>
              <a:t>mysql.connector</a:t>
            </a:r>
            <a:r>
              <a:rPr lang="en-US"/>
              <a:t> module. </a:t>
            </a:r>
          </a:p>
          <a:p>
            <a:pPr marL="173736" indent="-173736">
              <a:spcBef>
                <a:spcPts val="600"/>
              </a:spcBef>
              <a:buClr>
                <a:srgbClr val="223366"/>
              </a:buClr>
              <a:buFont typeface="Arial" panose="020B0604020202020204" pitchFamily="34" charset="0"/>
              <a:buChar char="•"/>
            </a:pPr>
            <a:r>
              <a:rPr lang="en-US"/>
              <a:t>This function takes in parameters like host, user, and password and returns a </a:t>
            </a:r>
            <a:r>
              <a:rPr lang="en-US" err="1"/>
              <a:t>MySQLConnection</a:t>
            </a:r>
            <a:r>
              <a:rPr lang="en-US"/>
              <a:t> object. </a:t>
            </a:r>
          </a:p>
          <a:p>
            <a:pPr marL="173736" indent="-173736">
              <a:spcBef>
                <a:spcPts val="600"/>
              </a:spcBef>
              <a:buClr>
                <a:srgbClr val="223366"/>
              </a:buClr>
              <a:buFont typeface="Arial" panose="020B0604020202020204" pitchFamily="34" charset="0"/>
              <a:buChar char="•"/>
            </a:pPr>
            <a:r>
              <a:rPr lang="en-US"/>
              <a:t>You can receive these credentials as input from the user and pass them to connect():</a:t>
            </a:r>
          </a:p>
        </p:txBody>
      </p:sp>
      <p:pic>
        <p:nvPicPr>
          <p:cNvPr id="3" name="Picture 5" descr="A screen shot of a computer program&#10;&#10;Description automatically generated">
            <a:extLst>
              <a:ext uri="{FF2B5EF4-FFF2-40B4-BE49-F238E27FC236}">
                <a16:creationId xmlns:a16="http://schemas.microsoft.com/office/drawing/2014/main" id="{12CD03D3-A794-EC1F-78F5-27E844F8FB19}"/>
              </a:ext>
            </a:extLst>
          </p:cNvPr>
          <p:cNvPicPr>
            <a:picLocks noChangeAspect="1"/>
          </p:cNvPicPr>
          <p:nvPr/>
        </p:nvPicPr>
        <p:blipFill>
          <a:blip r:embed="rId3"/>
          <a:stretch>
            <a:fillRect/>
          </a:stretch>
        </p:blipFill>
        <p:spPr>
          <a:xfrm>
            <a:off x="4888676" y="1294547"/>
            <a:ext cx="3908466" cy="2554405"/>
          </a:xfrm>
          <a:prstGeom prst="rect">
            <a:avLst/>
          </a:prstGeom>
        </p:spPr>
      </p:pic>
    </p:spTree>
    <p:extLst>
      <p:ext uri="{BB962C8B-B14F-4D97-AF65-F5344CB8AC3E}">
        <p14:creationId xmlns:p14="http://schemas.microsoft.com/office/powerpoint/2010/main" val="51180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Establishing a Connection With MySQL Server</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1" y="1233673"/>
            <a:ext cx="8729863" cy="2868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There are several important things to notice in the code above:</a:t>
            </a:r>
          </a:p>
          <a:p>
            <a:pPr marL="173736" indent="-173736">
              <a:spcBef>
                <a:spcPts val="600"/>
              </a:spcBef>
              <a:buClr>
                <a:srgbClr val="223366"/>
              </a:buClr>
              <a:buFont typeface="Arial" panose="020B0604020202020204" pitchFamily="34" charset="0"/>
              <a:buChar char="•"/>
            </a:pPr>
            <a:r>
              <a:rPr lang="en-US"/>
              <a:t>You should always deal with the exceptions that might be raised while establishing a connection to the MySQL server. This is why you use a try … except block to catch and print any exceptions that you might encounter.</a:t>
            </a:r>
          </a:p>
          <a:p>
            <a:pPr marL="173736" indent="-173736">
              <a:spcBef>
                <a:spcPts val="600"/>
              </a:spcBef>
              <a:buClr>
                <a:srgbClr val="223366"/>
              </a:buClr>
              <a:buFont typeface="Arial" panose="020B0604020202020204" pitchFamily="34" charset="0"/>
              <a:buChar char="•"/>
            </a:pPr>
            <a:r>
              <a:rPr lang="en-US"/>
              <a:t>You should always close the connection after you’re done accessing the database. Leaving unused open connections can lead to several unexpected errors and performance issues. </a:t>
            </a:r>
          </a:p>
          <a:p>
            <a:pPr marL="173736" indent="-173736">
              <a:spcBef>
                <a:spcPts val="600"/>
              </a:spcBef>
              <a:buClr>
                <a:srgbClr val="223366"/>
              </a:buClr>
              <a:buFont typeface="Arial" panose="020B0604020202020204" pitchFamily="34" charset="0"/>
              <a:buChar char="•"/>
            </a:pPr>
            <a:r>
              <a:rPr lang="en-US"/>
              <a:t>You should never hard-code your login credentials, that is, your username and password, directly in a Python script. This is a bad practice for deployment and poses a serious security threat. The code above prompts the user for login credentials. It uses the built-in </a:t>
            </a:r>
            <a:r>
              <a:rPr lang="en-US" err="1"/>
              <a:t>getpass</a:t>
            </a:r>
            <a:r>
              <a:rPr lang="en-US"/>
              <a:t> module to hide the password. While this is better than hard-coding, there are other, more secure ways to store sensitive information, like using environment variables.</a:t>
            </a:r>
          </a:p>
        </p:txBody>
      </p:sp>
    </p:spTree>
    <p:extLst>
      <p:ext uri="{BB962C8B-B14F-4D97-AF65-F5344CB8AC3E}">
        <p14:creationId xmlns:p14="http://schemas.microsoft.com/office/powerpoint/2010/main" val="312407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Creating a new database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2" y="1233673"/>
            <a:ext cx="4323326" cy="1338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To create a new database, you need to execute a SQL statement:</a:t>
            </a:r>
          </a:p>
          <a:p>
            <a:pPr marL="173736" indent="-173736">
              <a:spcBef>
                <a:spcPts val="600"/>
              </a:spcBef>
              <a:buClr>
                <a:srgbClr val="223366"/>
              </a:buClr>
              <a:buFont typeface="Arial" panose="020B0604020202020204" pitchFamily="34" charset="0"/>
              <a:buChar char="•"/>
            </a:pPr>
            <a:r>
              <a:rPr lang="en-US"/>
              <a:t>CREATE DATABASE </a:t>
            </a:r>
            <a:r>
              <a:rPr lang="en-US" err="1"/>
              <a:t>books_db</a:t>
            </a:r>
            <a:r>
              <a:rPr lang="en-US"/>
              <a:t>;</a:t>
            </a:r>
          </a:p>
          <a:p>
            <a:pPr marL="173736" indent="-173736">
              <a:spcBef>
                <a:spcPts val="600"/>
              </a:spcBef>
              <a:buClr>
                <a:srgbClr val="223366"/>
              </a:buClr>
              <a:buFont typeface="Arial" panose="020B0604020202020204" pitchFamily="34" charset="0"/>
              <a:buChar char="•"/>
            </a:pPr>
            <a:r>
              <a:rPr lang="en-US"/>
              <a:t>The above statement will create a new database with the name </a:t>
            </a:r>
            <a:r>
              <a:rPr lang="en-US" err="1"/>
              <a:t>books_db</a:t>
            </a:r>
            <a:r>
              <a:rPr lang="en-US"/>
              <a:t>.</a:t>
            </a:r>
          </a:p>
        </p:txBody>
      </p:sp>
      <p:pic>
        <p:nvPicPr>
          <p:cNvPr id="3" name="Picture 6" descr="A white and pink rectangle&#10;&#10;Description automatically generated">
            <a:extLst>
              <a:ext uri="{FF2B5EF4-FFF2-40B4-BE49-F238E27FC236}">
                <a16:creationId xmlns:a16="http://schemas.microsoft.com/office/drawing/2014/main" id="{A65A7E32-74DD-C685-3BD2-0B92F98AF8A9}"/>
              </a:ext>
            </a:extLst>
          </p:cNvPr>
          <p:cNvPicPr>
            <a:picLocks noChangeAspect="1"/>
          </p:cNvPicPr>
          <p:nvPr/>
        </p:nvPicPr>
        <p:blipFill rotWithShape="1">
          <a:blip r:embed="rId3"/>
          <a:srcRect r="53000"/>
          <a:stretch/>
        </p:blipFill>
        <p:spPr>
          <a:xfrm>
            <a:off x="4961215" y="1358537"/>
            <a:ext cx="3843152" cy="861135"/>
          </a:xfrm>
          <a:prstGeom prst="rect">
            <a:avLst/>
          </a:prstGeom>
        </p:spPr>
      </p:pic>
      <p:pic>
        <p:nvPicPr>
          <p:cNvPr id="4" name="Picture 5" descr="A black background with white text&#10;&#10;Description automatically generated">
            <a:extLst>
              <a:ext uri="{FF2B5EF4-FFF2-40B4-BE49-F238E27FC236}">
                <a16:creationId xmlns:a16="http://schemas.microsoft.com/office/drawing/2014/main" id="{4774DF4F-D0F0-CE81-D11D-0FE3CDBA8A3B}"/>
              </a:ext>
            </a:extLst>
          </p:cNvPr>
          <p:cNvPicPr>
            <a:picLocks noChangeAspect="1"/>
          </p:cNvPicPr>
          <p:nvPr/>
        </p:nvPicPr>
        <p:blipFill>
          <a:blip r:embed="rId4"/>
          <a:stretch>
            <a:fillRect/>
          </a:stretch>
        </p:blipFill>
        <p:spPr>
          <a:xfrm>
            <a:off x="4961215" y="2570273"/>
            <a:ext cx="3827032" cy="756401"/>
          </a:xfrm>
          <a:prstGeom prst="rect">
            <a:avLst/>
          </a:prstGeom>
        </p:spPr>
      </p:pic>
    </p:spTree>
    <p:extLst>
      <p:ext uri="{BB962C8B-B14F-4D97-AF65-F5344CB8AC3E}">
        <p14:creationId xmlns:p14="http://schemas.microsoft.com/office/powerpoint/2010/main" val="373352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Creating a new database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2" y="1233673"/>
            <a:ext cx="4323326" cy="1338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To execute a SQL query in Python, you’ll need to use a cursor, which abstracts away the access to database records. </a:t>
            </a:r>
          </a:p>
          <a:p>
            <a:pPr marL="173736" indent="-173736">
              <a:spcBef>
                <a:spcPts val="600"/>
              </a:spcBef>
              <a:buClr>
                <a:srgbClr val="223366"/>
              </a:buClr>
              <a:buFont typeface="Arial" panose="020B0604020202020204" pitchFamily="34" charset="0"/>
              <a:buChar char="•"/>
            </a:pPr>
            <a:r>
              <a:rPr lang="en-US"/>
              <a:t>MySQL Connector/Python provides you with the </a:t>
            </a:r>
            <a:r>
              <a:rPr lang="en-US" err="1"/>
              <a:t>MySQLCursor</a:t>
            </a:r>
            <a:r>
              <a:rPr lang="en-US"/>
              <a:t> class, which instantiates objects that can execute MySQL queries in Python. </a:t>
            </a:r>
          </a:p>
          <a:p>
            <a:pPr marL="173736" indent="-173736">
              <a:spcBef>
                <a:spcPts val="600"/>
              </a:spcBef>
              <a:buClr>
                <a:srgbClr val="223366"/>
              </a:buClr>
              <a:buFont typeface="Arial" panose="020B0604020202020204" pitchFamily="34" charset="0"/>
              <a:buChar char="•"/>
            </a:pPr>
            <a:r>
              <a:rPr lang="en-US"/>
              <a:t>An instance of the </a:t>
            </a:r>
            <a:r>
              <a:rPr lang="en-US" err="1"/>
              <a:t>MySQLCursor</a:t>
            </a:r>
            <a:r>
              <a:rPr lang="en-US"/>
              <a:t> class is also called a cursor.</a:t>
            </a:r>
          </a:p>
        </p:txBody>
      </p:sp>
      <p:sp>
        <p:nvSpPr>
          <p:cNvPr id="5" name="object 4">
            <a:extLst>
              <a:ext uri="{FF2B5EF4-FFF2-40B4-BE49-F238E27FC236}">
                <a16:creationId xmlns:a16="http://schemas.microsoft.com/office/drawing/2014/main" id="{362DAC12-9792-6031-A289-D2C2F7BE0C09}"/>
              </a:ext>
            </a:extLst>
          </p:cNvPr>
          <p:cNvSpPr txBox="1"/>
          <p:nvPr/>
        </p:nvSpPr>
        <p:spPr>
          <a:xfrm>
            <a:off x="4779030" y="1415768"/>
            <a:ext cx="3792487" cy="2673809"/>
          </a:xfrm>
          <a:prstGeom prst="rect">
            <a:avLst/>
          </a:prstGeom>
        </p:spPr>
        <p:txBody>
          <a:bodyPr vert="horz" wrap="square" lIns="0" tIns="46990" rIns="0" bIns="0" rtlCol="0" anchor="t">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effectLst/>
                <a:uLnTx/>
                <a:uFillTx/>
                <a:latin typeface="Arial MT"/>
                <a:ea typeface="+mn-ea"/>
                <a:cs typeface="Arial MT"/>
              </a:rPr>
              <a:t>Cursor objects make use of a </a:t>
            </a:r>
            <a:r>
              <a:rPr kumimoji="0" lang="en-US" sz="1400" b="0" i="0" u="none" strike="noStrike" kern="1200" cap="none" spc="-5" normalizeH="0" baseline="0" noProof="0" err="1">
                <a:ln>
                  <a:noFill/>
                </a:ln>
                <a:effectLst/>
                <a:uLnTx/>
                <a:uFillTx/>
                <a:latin typeface="Arial MT"/>
                <a:ea typeface="+mn-ea"/>
                <a:cs typeface="Arial MT"/>
              </a:rPr>
              <a:t>MySQLConnection</a:t>
            </a:r>
            <a:r>
              <a:rPr kumimoji="0" lang="en-US" sz="1400" b="0" i="0" u="none" strike="noStrike" kern="1200" cap="none" spc="-5" normalizeH="0" baseline="0" noProof="0">
                <a:ln>
                  <a:noFill/>
                </a:ln>
                <a:effectLst/>
                <a:uLnTx/>
                <a:uFillTx/>
                <a:latin typeface="Arial MT"/>
                <a:ea typeface="+mn-ea"/>
                <a:cs typeface="Arial MT"/>
              </a:rPr>
              <a:t> object to interact with your MySQL server. To create a cursor, use the .cursor() method of your connection variable:</a:t>
            </a:r>
          </a:p>
          <a:p>
            <a:pPr marL="297815" marR="0" lvl="0" indent="-285750" algn="l" defTabSz="914400">
              <a:lnSpc>
                <a:spcPct val="100000"/>
              </a:lnSpc>
              <a:spcBef>
                <a:spcPts val="370"/>
              </a:spcBef>
              <a:spcAft>
                <a:spcPts val="0"/>
              </a:spcAft>
              <a:buClrTx/>
              <a:buSzTx/>
              <a:buFont typeface="Arial" panose="020B0604020202020204" pitchFamily="34" charset="0"/>
              <a:buChar char="•"/>
              <a:tabLst>
                <a:tab pos="347980" algn="l"/>
                <a:tab pos="349250" algn="l"/>
              </a:tabLst>
              <a:defRPr/>
            </a:pPr>
            <a:endParaRPr lang="en-US" sz="1400" b="0" i="0" u="none" strike="noStrike" kern="1200" cap="none" spc="-5" normalizeH="0" baseline="0" noProof="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lang="en-US" sz="1400" b="0" i="0" u="none" strike="noStrike" kern="1200" cap="none" spc="-5" normalizeH="0" baseline="0" noProof="0">
              <a:ln>
                <a:noFill/>
              </a:ln>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lang="en-US" sz="1400" b="0" i="0" u="none" strike="noStrike" kern="1200" cap="none" spc="-5" normalizeH="0" baseline="0" noProof="0">
              <a:ln>
                <a:noFill/>
              </a:ln>
              <a:solidFill>
                <a:prstClr val="black"/>
              </a:solidFill>
              <a:effectLst/>
              <a:uLnTx/>
              <a:uFillTx/>
              <a:latin typeface="Arial MT"/>
              <a:ea typeface="+mn-ea"/>
              <a:cs typeface="Arial MT"/>
            </a:endParaRPr>
          </a:p>
          <a:p>
            <a:pPr marL="12065">
              <a:spcBef>
                <a:spcPts val="370"/>
              </a:spcBef>
              <a:buClrTx/>
              <a:tabLst>
                <a:tab pos="347980" algn="l"/>
                <a:tab pos="349250" algn="l"/>
              </a:tabLst>
              <a:defRPr/>
            </a:pPr>
            <a:endParaRPr lang="en-US" kern="1200" spc="-5">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effectLst/>
                <a:uLnTx/>
                <a:uFillTx/>
                <a:latin typeface="Arial MT"/>
                <a:ea typeface="+mn-ea"/>
                <a:cs typeface="Arial MT"/>
              </a:rPr>
              <a:t>The above code gives you an instance of the </a:t>
            </a:r>
            <a:r>
              <a:rPr kumimoji="0" lang="en-US" sz="1400" b="0" i="0" u="none" strike="noStrike" kern="1200" cap="none" spc="-5" normalizeH="0" baseline="0" noProof="0" err="1">
                <a:ln>
                  <a:noFill/>
                </a:ln>
                <a:effectLst/>
                <a:uLnTx/>
                <a:uFillTx/>
                <a:latin typeface="Arial MT"/>
                <a:ea typeface="+mn-ea"/>
                <a:cs typeface="Arial MT"/>
              </a:rPr>
              <a:t>MySQLCursor</a:t>
            </a:r>
            <a:r>
              <a:rPr kumimoji="0" lang="en-US" sz="1400" b="0" i="0" u="none" strike="noStrike" kern="1200" cap="none" spc="-5" normalizeH="0" baseline="0" noProof="0">
                <a:ln>
                  <a:noFill/>
                </a:ln>
                <a:effectLst/>
                <a:uLnTx/>
                <a:uFillTx/>
                <a:latin typeface="Arial MT"/>
                <a:ea typeface="+mn-ea"/>
                <a:cs typeface="Arial MT"/>
              </a:rPr>
              <a:t> class.</a:t>
            </a:r>
            <a:endParaRPr lang="en-IN" sz="1400" b="0" i="0" u="none" strike="noStrike" kern="1200" cap="none" spc="0" normalizeH="0" baseline="0" noProof="0">
              <a:ln>
                <a:noFill/>
              </a:ln>
              <a:effectLst/>
              <a:uLnTx/>
              <a:uFillTx/>
              <a:latin typeface="Arial MT"/>
              <a:ea typeface="+mn-ea"/>
              <a:cs typeface="Arial MT"/>
            </a:endParaRPr>
          </a:p>
        </p:txBody>
      </p:sp>
      <p:pic>
        <p:nvPicPr>
          <p:cNvPr id="6" name="Picture 5" descr="A white and blue background&#10;&#10;Description automatically generated">
            <a:extLst>
              <a:ext uri="{FF2B5EF4-FFF2-40B4-BE49-F238E27FC236}">
                <a16:creationId xmlns:a16="http://schemas.microsoft.com/office/drawing/2014/main" id="{D1FDC57D-93B0-9919-CF20-116C65B4D9B5}"/>
              </a:ext>
            </a:extLst>
          </p:cNvPr>
          <p:cNvPicPr>
            <a:picLocks noChangeAspect="1"/>
          </p:cNvPicPr>
          <p:nvPr/>
        </p:nvPicPr>
        <p:blipFill>
          <a:blip r:embed="rId3"/>
          <a:stretch>
            <a:fillRect/>
          </a:stretch>
        </p:blipFill>
        <p:spPr>
          <a:xfrm>
            <a:off x="4753589" y="2727425"/>
            <a:ext cx="4242459" cy="591606"/>
          </a:xfrm>
          <a:prstGeom prst="rect">
            <a:avLst/>
          </a:prstGeom>
        </p:spPr>
      </p:pic>
    </p:spTree>
    <p:extLst>
      <p:ext uri="{BB962C8B-B14F-4D97-AF65-F5344CB8AC3E}">
        <p14:creationId xmlns:p14="http://schemas.microsoft.com/office/powerpoint/2010/main" val="199117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Show Database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2" y="1233673"/>
            <a:ext cx="4323326" cy="2180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You might receive an error here if a database with the same name already exists in your server. </a:t>
            </a:r>
          </a:p>
          <a:p>
            <a:pPr marL="173736" indent="-173736">
              <a:spcBef>
                <a:spcPts val="600"/>
              </a:spcBef>
              <a:buClr>
                <a:srgbClr val="223366"/>
              </a:buClr>
              <a:buFont typeface="Arial" panose="020B0604020202020204" pitchFamily="34" charset="0"/>
              <a:buChar char="•"/>
            </a:pPr>
            <a:r>
              <a:rPr lang="en-US"/>
              <a:t>To confirm this, you can display the name of all databases in your server. </a:t>
            </a:r>
          </a:p>
          <a:p>
            <a:pPr marL="173736" indent="-173736">
              <a:spcBef>
                <a:spcPts val="600"/>
              </a:spcBef>
              <a:buClr>
                <a:srgbClr val="223366"/>
              </a:buClr>
              <a:buFont typeface="Arial" panose="020B0604020202020204" pitchFamily="34" charset="0"/>
              <a:buChar char="•"/>
            </a:pPr>
            <a:r>
              <a:rPr lang="en-US"/>
              <a:t>Using the same </a:t>
            </a:r>
            <a:r>
              <a:rPr lang="en-US" err="1"/>
              <a:t>MySQLConnection</a:t>
            </a:r>
            <a:r>
              <a:rPr lang="en-US"/>
              <a:t> object from earlier, execute the SHOW DATABASES statement:</a:t>
            </a:r>
          </a:p>
        </p:txBody>
      </p:sp>
      <p:pic>
        <p:nvPicPr>
          <p:cNvPr id="3" name="Picture 6" descr="A screenshot of a computer&#10;&#10;Description automatically generated">
            <a:extLst>
              <a:ext uri="{FF2B5EF4-FFF2-40B4-BE49-F238E27FC236}">
                <a16:creationId xmlns:a16="http://schemas.microsoft.com/office/drawing/2014/main" id="{2E33A7DE-4EC5-576C-40E7-8F72DA4EE5D9}"/>
              </a:ext>
            </a:extLst>
          </p:cNvPr>
          <p:cNvPicPr>
            <a:picLocks noChangeAspect="1"/>
          </p:cNvPicPr>
          <p:nvPr/>
        </p:nvPicPr>
        <p:blipFill>
          <a:blip r:embed="rId3"/>
          <a:stretch>
            <a:fillRect/>
          </a:stretch>
        </p:blipFill>
        <p:spPr>
          <a:xfrm>
            <a:off x="4908073" y="1303669"/>
            <a:ext cx="3687288" cy="1302695"/>
          </a:xfrm>
          <a:prstGeom prst="rect">
            <a:avLst/>
          </a:prstGeom>
        </p:spPr>
      </p:pic>
      <p:pic>
        <p:nvPicPr>
          <p:cNvPr id="4" name="Picture 6" descr="A screenshot of a computer program&#10;&#10;Description automatically generated">
            <a:extLst>
              <a:ext uri="{FF2B5EF4-FFF2-40B4-BE49-F238E27FC236}">
                <a16:creationId xmlns:a16="http://schemas.microsoft.com/office/drawing/2014/main" id="{60776F70-84BD-8877-C88E-FDB8A30AEB7F}"/>
              </a:ext>
            </a:extLst>
          </p:cNvPr>
          <p:cNvPicPr>
            <a:picLocks noChangeAspect="1"/>
          </p:cNvPicPr>
          <p:nvPr/>
        </p:nvPicPr>
        <p:blipFill>
          <a:blip r:embed="rId4"/>
          <a:stretch>
            <a:fillRect/>
          </a:stretch>
        </p:blipFill>
        <p:spPr>
          <a:xfrm>
            <a:off x="6004227" y="2717072"/>
            <a:ext cx="1615019" cy="2060147"/>
          </a:xfrm>
          <a:prstGeom prst="rect">
            <a:avLst/>
          </a:prstGeom>
        </p:spPr>
      </p:pic>
    </p:spTree>
    <p:extLst>
      <p:ext uri="{BB962C8B-B14F-4D97-AF65-F5344CB8AC3E}">
        <p14:creationId xmlns:p14="http://schemas.microsoft.com/office/powerpoint/2010/main" val="126634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lines&#10;&#10;Description automatically generated">
            <a:extLst>
              <a:ext uri="{FF2B5EF4-FFF2-40B4-BE49-F238E27FC236}">
                <a16:creationId xmlns:a16="http://schemas.microsoft.com/office/drawing/2014/main" id="{8499578D-1974-D02F-8C4E-2E88D065B8F0}"/>
              </a:ext>
            </a:extLst>
          </p:cNvPr>
          <p:cNvPicPr>
            <a:picLocks noChangeAspect="1"/>
          </p:cNvPicPr>
          <p:nvPr/>
        </p:nvPicPr>
        <p:blipFill rotWithShape="1">
          <a:blip r:embed="rId3">
            <a:alphaModFix amt="13000"/>
          </a:blip>
          <a:srcRect l="1234" t="10895" b="18028"/>
          <a:stretch/>
        </p:blipFill>
        <p:spPr>
          <a:xfrm>
            <a:off x="110365" y="656492"/>
            <a:ext cx="8935392" cy="4282831"/>
          </a:xfrm>
          <a:prstGeom prst="rect">
            <a:avLst/>
          </a:prstGeom>
        </p:spPr>
      </p:pic>
      <p:sp>
        <p:nvSpPr>
          <p:cNvPr id="3" name="Rectangle 2">
            <a:extLst>
              <a:ext uri="{FF2B5EF4-FFF2-40B4-BE49-F238E27FC236}">
                <a16:creationId xmlns:a16="http://schemas.microsoft.com/office/drawing/2014/main" id="{94AFB96E-D063-2D80-C867-61F310BAEC2B}"/>
              </a:ext>
            </a:extLst>
          </p:cNvPr>
          <p:cNvSpPr/>
          <p:nvPr/>
        </p:nvSpPr>
        <p:spPr>
          <a:xfrm>
            <a:off x="-7815" y="0"/>
            <a:ext cx="119381" cy="514350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33376896-0AA1-1F1A-0A07-0153EA6E7A5C}"/>
              </a:ext>
            </a:extLst>
          </p:cNvPr>
          <p:cNvSpPr/>
          <p:nvPr/>
        </p:nvSpPr>
        <p:spPr>
          <a:xfrm rot="5400000">
            <a:off x="151054" y="930260"/>
            <a:ext cx="3211467" cy="3291141"/>
          </a:xfrm>
          <a:prstGeom prst="round2SameRect">
            <a:avLst/>
          </a:prstGeom>
          <a:solidFill>
            <a:srgbClr val="223366">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B8B40143-E777-9572-674C-6F9FB0A8C197}"/>
              </a:ext>
            </a:extLst>
          </p:cNvPr>
          <p:cNvSpPr/>
          <p:nvPr/>
        </p:nvSpPr>
        <p:spPr>
          <a:xfrm rot="5400000" flipH="1" flipV="1">
            <a:off x="5790159" y="827723"/>
            <a:ext cx="3257551" cy="3450130"/>
          </a:xfrm>
          <a:prstGeom prst="round2Same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extLst>
              <a:ext uri="{FF2B5EF4-FFF2-40B4-BE49-F238E27FC236}">
                <a16:creationId xmlns:a16="http://schemas.microsoft.com/office/drawing/2014/main" id="{C319F0F6-4D63-17C0-67E5-6FB8E80FF122}"/>
              </a:ext>
            </a:extLst>
          </p:cNvPr>
          <p:cNvSpPr/>
          <p:nvPr/>
        </p:nvSpPr>
        <p:spPr>
          <a:xfrm>
            <a:off x="1704929" y="1289956"/>
            <a:ext cx="5734143" cy="2571750"/>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FEE84B-060E-0646-61C1-61E6884BACC3}"/>
              </a:ext>
            </a:extLst>
          </p:cNvPr>
          <p:cNvSpPr txBox="1"/>
          <p:nvPr/>
        </p:nvSpPr>
        <p:spPr>
          <a:xfrm>
            <a:off x="2575890" y="2441122"/>
            <a:ext cx="3992220" cy="861774"/>
          </a:xfrm>
          <a:prstGeom prst="rect">
            <a:avLst/>
          </a:prstGeom>
          <a:noFill/>
        </p:spPr>
        <p:txBody>
          <a:bodyPr wrap="square" rtlCol="0">
            <a:spAutoFit/>
          </a:bodyPr>
          <a:lstStyle/>
          <a:p>
            <a:pPr algn="ctr"/>
            <a:r>
              <a:rPr lang="en-US" sz="2500" b="1">
                <a:solidFill>
                  <a:schemeClr val="bg1"/>
                </a:solidFill>
              </a:rPr>
              <a:t>Data Persistence and Database Integration</a:t>
            </a:r>
          </a:p>
        </p:txBody>
      </p:sp>
      <p:sp>
        <p:nvSpPr>
          <p:cNvPr id="11" name="Rectangle: Rounded Corners 10">
            <a:extLst>
              <a:ext uri="{FF2B5EF4-FFF2-40B4-BE49-F238E27FC236}">
                <a16:creationId xmlns:a16="http://schemas.microsoft.com/office/drawing/2014/main" id="{7EE426C9-FEED-5600-C4C2-AD0B7C10F17F}"/>
              </a:ext>
            </a:extLst>
          </p:cNvPr>
          <p:cNvSpPr/>
          <p:nvPr/>
        </p:nvSpPr>
        <p:spPr>
          <a:xfrm>
            <a:off x="3872402" y="1895294"/>
            <a:ext cx="1399196" cy="423368"/>
          </a:xfrm>
          <a:prstGeom prst="roundRect">
            <a:avLst/>
          </a:prstGeom>
          <a:solidFill>
            <a:srgbClr val="00B0F0"/>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Unit - 3</a:t>
            </a:r>
          </a:p>
        </p:txBody>
      </p:sp>
      <p:sp>
        <p:nvSpPr>
          <p:cNvPr id="12" name="Rectangle 11">
            <a:extLst>
              <a:ext uri="{FF2B5EF4-FFF2-40B4-BE49-F238E27FC236}">
                <a16:creationId xmlns:a16="http://schemas.microsoft.com/office/drawing/2014/main" id="{FDF9F27E-3244-EA23-3575-26D9E2441D4F}"/>
              </a:ext>
            </a:extLst>
          </p:cNvPr>
          <p:cNvSpPr/>
          <p:nvPr/>
        </p:nvSpPr>
        <p:spPr>
          <a:xfrm>
            <a:off x="9048762" y="0"/>
            <a:ext cx="119381" cy="514350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13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Creating Tables</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MySQL Database</a:t>
            </a:r>
          </a:p>
        </p:txBody>
      </p:sp>
      <p:sp>
        <p:nvSpPr>
          <p:cNvPr id="2" name="Google Shape;62;g5fab984687_2_0">
            <a:extLst>
              <a:ext uri="{FF2B5EF4-FFF2-40B4-BE49-F238E27FC236}">
                <a16:creationId xmlns:a16="http://schemas.microsoft.com/office/drawing/2014/main" id="{F6179D13-FD7F-813D-87CE-39546776484F}"/>
              </a:ext>
            </a:extLst>
          </p:cNvPr>
          <p:cNvSpPr txBox="1">
            <a:spLocks/>
          </p:cNvSpPr>
          <p:nvPr/>
        </p:nvSpPr>
        <p:spPr>
          <a:xfrm>
            <a:off x="144172" y="1233673"/>
            <a:ext cx="4323326" cy="1483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Bef>
                <a:spcPts val="600"/>
              </a:spcBef>
              <a:buClr>
                <a:srgbClr val="223366"/>
              </a:buClr>
              <a:buFont typeface="Arial" panose="020B0604020202020204" pitchFamily="34" charset="0"/>
              <a:buChar char="•"/>
            </a:pPr>
            <a:r>
              <a:rPr lang="en-US"/>
              <a:t>For creating tables we will follow the similar approach of writing the SQL commands as strings and then passing it to the execute() method of the cursor object. </a:t>
            </a:r>
          </a:p>
          <a:p>
            <a:pPr marL="173736" indent="-173736">
              <a:spcBef>
                <a:spcPts val="600"/>
              </a:spcBef>
              <a:buClr>
                <a:srgbClr val="223366"/>
              </a:buClr>
              <a:buFont typeface="Arial" panose="020B0604020202020204" pitchFamily="34" charset="0"/>
              <a:buChar char="•"/>
            </a:pPr>
            <a:r>
              <a:rPr lang="en-US"/>
              <a:t>SQL command for creating a table is – </a:t>
            </a:r>
          </a:p>
        </p:txBody>
      </p:sp>
      <p:pic>
        <p:nvPicPr>
          <p:cNvPr id="5" name="Picture 4">
            <a:extLst>
              <a:ext uri="{FF2B5EF4-FFF2-40B4-BE49-F238E27FC236}">
                <a16:creationId xmlns:a16="http://schemas.microsoft.com/office/drawing/2014/main" id="{8CB221F7-4A4D-E132-8CF2-AA9D4712E08A}"/>
              </a:ext>
            </a:extLst>
          </p:cNvPr>
          <p:cNvPicPr>
            <a:picLocks noChangeAspect="1"/>
          </p:cNvPicPr>
          <p:nvPr/>
        </p:nvPicPr>
        <p:blipFill>
          <a:blip r:embed="rId3"/>
          <a:stretch>
            <a:fillRect/>
          </a:stretch>
        </p:blipFill>
        <p:spPr>
          <a:xfrm>
            <a:off x="4895867" y="944560"/>
            <a:ext cx="3638709" cy="2355738"/>
          </a:xfrm>
          <a:prstGeom prst="rect">
            <a:avLst/>
          </a:prstGeom>
        </p:spPr>
      </p:pic>
      <p:pic>
        <p:nvPicPr>
          <p:cNvPr id="6" name="Picture 7" descr="A close-up of black text&#10;&#10;Description automatically generated">
            <a:extLst>
              <a:ext uri="{FF2B5EF4-FFF2-40B4-BE49-F238E27FC236}">
                <a16:creationId xmlns:a16="http://schemas.microsoft.com/office/drawing/2014/main" id="{7374E9E6-5671-3DCD-DDE9-88E3C0749476}"/>
              </a:ext>
            </a:extLst>
          </p:cNvPr>
          <p:cNvPicPr>
            <a:picLocks noChangeAspect="1"/>
          </p:cNvPicPr>
          <p:nvPr/>
        </p:nvPicPr>
        <p:blipFill>
          <a:blip r:embed="rId4"/>
          <a:stretch>
            <a:fillRect/>
          </a:stretch>
        </p:blipFill>
        <p:spPr>
          <a:xfrm>
            <a:off x="4953596" y="3641610"/>
            <a:ext cx="3633850" cy="970130"/>
          </a:xfrm>
          <a:prstGeom prst="rect">
            <a:avLst/>
          </a:prstGeom>
        </p:spPr>
      </p:pic>
    </p:spTree>
    <p:extLst>
      <p:ext uri="{BB962C8B-B14F-4D97-AF65-F5344CB8AC3E}">
        <p14:creationId xmlns:p14="http://schemas.microsoft.com/office/powerpoint/2010/main" val="2481981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Creating Tables</a:t>
            </a:r>
            <a:endParaRPr lang="en-IN" sz="1600" b="1" dirty="0">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dirty="0"/>
              <a:t>MySQL Database</a:t>
            </a:r>
          </a:p>
        </p:txBody>
      </p:sp>
      <p:sp>
        <p:nvSpPr>
          <p:cNvPr id="3" name="object 4">
            <a:extLst>
              <a:ext uri="{FF2B5EF4-FFF2-40B4-BE49-F238E27FC236}">
                <a16:creationId xmlns:a16="http://schemas.microsoft.com/office/drawing/2014/main" id="{075D18B3-1C38-1ED0-6401-EB4BB2BC2223}"/>
              </a:ext>
            </a:extLst>
          </p:cNvPr>
          <p:cNvSpPr txBox="1"/>
          <p:nvPr/>
        </p:nvSpPr>
        <p:spPr>
          <a:xfrm>
            <a:off x="258138" y="1413952"/>
            <a:ext cx="3792487" cy="3279103"/>
          </a:xfrm>
          <a:prstGeom prst="rect">
            <a:avLst/>
          </a:prstGeom>
        </p:spPr>
        <p:txBody>
          <a:bodyPr vert="horz" wrap="square" lIns="0" tIns="46990" rIns="0" bIns="0" rtlCol="0">
            <a:spAutoFit/>
          </a:bodyPr>
          <a:lstStyle/>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import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mysql.connector</a:t>
            </a:r>
            <a:endParaRPr kumimoji="0" lang="en-US" sz="1000" i="0" u="none" strike="noStrike" kern="1200" cap="none" spc="-5" normalizeH="0" baseline="0" noProof="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a:t>
            </a:r>
            <a:r>
              <a:rPr kumimoji="0" lang="en-US" sz="1000" i="0" u="none" strike="noStrike" kern="1200" cap="none" spc="-5" normalizeH="0" baseline="0" noProof="0" dirty="0">
                <a:ln>
                  <a:noFill/>
                </a:ln>
                <a:solidFill>
                  <a:prstClr val="black"/>
                </a:solidFill>
                <a:effectLst/>
                <a:uLnTx/>
                <a:uFillTx/>
                <a:latin typeface="Arial MT"/>
                <a:ea typeface="+mn-ea"/>
                <a:cs typeface="Arial MT"/>
              </a:rPr>
              <a:t>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mysql.connector.connect</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host ="localhost",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user ="user",</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passwd ="password",</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database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gfg</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cursorObject</a:t>
            </a:r>
            <a:r>
              <a:rPr kumimoji="0" lang="en-US" sz="1000" i="0" u="none" strike="noStrike" kern="1200" cap="none" spc="-5" normalizeH="0" baseline="0" noProof="0" dirty="0">
                <a:ln>
                  <a:noFill/>
                </a:ln>
                <a:solidFill>
                  <a:prstClr val="black"/>
                </a:solidFill>
                <a:effectLst/>
                <a:uLnTx/>
                <a:uFillTx/>
                <a:latin typeface="Arial MT"/>
                <a:ea typeface="+mn-ea"/>
                <a:cs typeface="Arial MT"/>
              </a:rPr>
              <a:t>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dataBase.cursor</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studentRecord</a:t>
            </a:r>
            <a:r>
              <a:rPr kumimoji="0" lang="en-US" sz="1000" i="0" u="none" strike="noStrike" kern="1200" cap="none" spc="-5" normalizeH="0" baseline="0" noProof="0" dirty="0">
                <a:ln>
                  <a:noFill/>
                </a:ln>
                <a:solidFill>
                  <a:prstClr val="black"/>
                </a:solidFill>
                <a:effectLst/>
                <a:uLnTx/>
                <a:uFillTx/>
                <a:latin typeface="Arial MT"/>
                <a:ea typeface="+mn-ea"/>
                <a:cs typeface="Arial MT"/>
              </a:rPr>
              <a:t> = """CREATE TABLE STUDENT (</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NAME VARCHAR(20) NOT NULL,</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BRANCH VARCHAR(50),</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ROLL INT NOT NULL,</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SECTION VARCHAR(5),</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AGE INT)"""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table created</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cursorObject.execute</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studentRecord</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dataBase.close</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p:txBody>
      </p:sp>
      <p:pic>
        <p:nvPicPr>
          <p:cNvPr id="4" name="Picture 3">
            <a:extLst>
              <a:ext uri="{FF2B5EF4-FFF2-40B4-BE49-F238E27FC236}">
                <a16:creationId xmlns:a16="http://schemas.microsoft.com/office/drawing/2014/main" id="{AA0887D5-CA81-A0C4-DB1D-0C2D4870A1CB}"/>
              </a:ext>
            </a:extLst>
          </p:cNvPr>
          <p:cNvPicPr>
            <a:picLocks noChangeAspect="1"/>
          </p:cNvPicPr>
          <p:nvPr/>
        </p:nvPicPr>
        <p:blipFill>
          <a:blip r:embed="rId3"/>
          <a:stretch>
            <a:fillRect/>
          </a:stretch>
        </p:blipFill>
        <p:spPr>
          <a:xfrm>
            <a:off x="4735029" y="1238250"/>
            <a:ext cx="3869164" cy="2667094"/>
          </a:xfrm>
          <a:prstGeom prst="rect">
            <a:avLst/>
          </a:prstGeom>
        </p:spPr>
      </p:pic>
    </p:spTree>
    <p:extLst>
      <p:ext uri="{BB962C8B-B14F-4D97-AF65-F5344CB8AC3E}">
        <p14:creationId xmlns:p14="http://schemas.microsoft.com/office/powerpoint/2010/main" val="390097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r>
              <a:rPr lang="en-US" sz="1600" b="1" dirty="0">
                <a:solidFill>
                  <a:srgbClr val="213163"/>
                </a:solidFill>
              </a:rPr>
              <a:t>My SQL – Lab 24</a:t>
            </a:r>
            <a:endParaRPr lang="en-US" dirty="0"/>
          </a:p>
        </p:txBody>
      </p:sp>
      <p:sp>
        <p:nvSpPr>
          <p:cNvPr id="2" name="TextBox 1">
            <a:extLst>
              <a:ext uri="{FF2B5EF4-FFF2-40B4-BE49-F238E27FC236}">
                <a16:creationId xmlns:a16="http://schemas.microsoft.com/office/drawing/2014/main" id="{911E7D12-0AB4-522F-CC4C-7EC210D88486}"/>
              </a:ext>
            </a:extLst>
          </p:cNvPr>
          <p:cNvSpPr txBox="1"/>
          <p:nvPr/>
        </p:nvSpPr>
        <p:spPr>
          <a:xfrm>
            <a:off x="3974856" y="1877524"/>
            <a:ext cx="21706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t>Click below</a:t>
            </a:r>
          </a:p>
        </p:txBody>
      </p:sp>
      <p:sp>
        <p:nvSpPr>
          <p:cNvPr id="5" name="TextBox 4">
            <a:extLst>
              <a:ext uri="{FF2B5EF4-FFF2-40B4-BE49-F238E27FC236}">
                <a16:creationId xmlns:a16="http://schemas.microsoft.com/office/drawing/2014/main" id="{4C682A56-9DC3-B8CF-8CE2-0D280D61190E}"/>
              </a:ext>
            </a:extLst>
          </p:cNvPr>
          <p:cNvSpPr txBox="1"/>
          <p:nvPr/>
        </p:nvSpPr>
        <p:spPr>
          <a:xfrm>
            <a:off x="4027975" y="2298821"/>
            <a:ext cx="8517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DDE8FF"/>
                </a:solidFill>
                <a:highlight>
                  <a:srgbClr val="000080"/>
                </a:highlight>
                <a:hlinkClick r:id="rId3">
                  <a:extLst>
                    <a:ext uri="{A12FA001-AC4F-418D-AE19-62706E023703}">
                      <ahyp:hlinkClr xmlns:ahyp="http://schemas.microsoft.com/office/drawing/2018/hyperlinkcolor" val="tx"/>
                    </a:ext>
                  </a:extLst>
                </a:hlinkClick>
              </a:rPr>
              <a:t>MySQL</a:t>
            </a:r>
            <a:endParaRPr lang="en-US" b="1">
              <a:solidFill>
                <a:srgbClr val="DDE8FF"/>
              </a:solidFill>
              <a:highlight>
                <a:srgbClr val="000080"/>
              </a:highligh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18161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Insert Data into tables</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460649"/>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To insert data into the MySQL table Insert into query is used. </a:t>
            </a:r>
          </a:p>
          <a:p>
            <a:pPr>
              <a:spcBef>
                <a:spcPts val="600"/>
              </a:spcBef>
              <a:buClr>
                <a:srgbClr val="223366"/>
              </a:buClr>
            </a:pPr>
            <a:r>
              <a:rPr lang="en-US"/>
              <a:t>Syntax:</a:t>
            </a:r>
          </a:p>
          <a:p>
            <a:pPr>
              <a:spcBef>
                <a:spcPts val="600"/>
              </a:spcBef>
              <a:buClr>
                <a:srgbClr val="223366"/>
              </a:buClr>
            </a:pPr>
            <a:r>
              <a:rPr lang="en-US"/>
              <a:t>INSERT INTO </a:t>
            </a:r>
            <a:r>
              <a:rPr lang="en-US" err="1"/>
              <a:t>table_name</a:t>
            </a:r>
            <a:r>
              <a:rPr lang="en-US"/>
              <a:t> (</a:t>
            </a:r>
            <a:r>
              <a:rPr lang="en-US" err="1"/>
              <a:t>column_names</a:t>
            </a:r>
            <a:r>
              <a:rPr lang="en-US"/>
              <a:t>) VALUES (data)</a:t>
            </a:r>
          </a:p>
        </p:txBody>
      </p:sp>
      <p:pic>
        <p:nvPicPr>
          <p:cNvPr id="2" name="Picture 1">
            <a:extLst>
              <a:ext uri="{FF2B5EF4-FFF2-40B4-BE49-F238E27FC236}">
                <a16:creationId xmlns:a16="http://schemas.microsoft.com/office/drawing/2014/main" id="{E2FEE22E-E9BE-E1DF-7FC9-D689DD3B1898}"/>
              </a:ext>
            </a:extLst>
          </p:cNvPr>
          <p:cNvPicPr>
            <a:picLocks noChangeAspect="1"/>
          </p:cNvPicPr>
          <p:nvPr/>
        </p:nvPicPr>
        <p:blipFill>
          <a:blip r:embed="rId3"/>
          <a:stretch>
            <a:fillRect/>
          </a:stretch>
        </p:blipFill>
        <p:spPr>
          <a:xfrm>
            <a:off x="4793999" y="1007936"/>
            <a:ext cx="4027178" cy="1812230"/>
          </a:xfrm>
          <a:prstGeom prst="rect">
            <a:avLst/>
          </a:prstGeom>
        </p:spPr>
      </p:pic>
      <p:pic>
        <p:nvPicPr>
          <p:cNvPr id="5" name="Picture 2" descr="insert 1 row in mysql database using Python">
            <a:extLst>
              <a:ext uri="{FF2B5EF4-FFF2-40B4-BE49-F238E27FC236}">
                <a16:creationId xmlns:a16="http://schemas.microsoft.com/office/drawing/2014/main" id="{9696AE22-A58B-FDB8-892D-28B54A2A0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077" y="2952073"/>
            <a:ext cx="38862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654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Inserting Multiple Rows</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To insert multiple values at once, </a:t>
            </a:r>
            <a:r>
              <a:rPr lang="en-US" err="1"/>
              <a:t>executemany</a:t>
            </a:r>
            <a:r>
              <a:rPr lang="en-US"/>
              <a:t>() method is used. This method iterates through the sequence of parameters, passing the current parameter to the execute method.</a:t>
            </a:r>
          </a:p>
          <a:p>
            <a:pPr>
              <a:spcBef>
                <a:spcPts val="600"/>
              </a:spcBef>
              <a:buClr>
                <a:srgbClr val="223366"/>
              </a:buClr>
            </a:pPr>
            <a:endParaRPr lang="en-US"/>
          </a:p>
        </p:txBody>
      </p:sp>
      <p:pic>
        <p:nvPicPr>
          <p:cNvPr id="3" name="Picture 2">
            <a:extLst>
              <a:ext uri="{FF2B5EF4-FFF2-40B4-BE49-F238E27FC236}">
                <a16:creationId xmlns:a16="http://schemas.microsoft.com/office/drawing/2014/main" id="{2827D0BE-6BF3-5A62-9D2B-5B483F36E2A2}"/>
              </a:ext>
            </a:extLst>
          </p:cNvPr>
          <p:cNvPicPr>
            <a:picLocks noChangeAspect="1"/>
          </p:cNvPicPr>
          <p:nvPr/>
        </p:nvPicPr>
        <p:blipFill>
          <a:blip r:embed="rId3"/>
          <a:stretch>
            <a:fillRect/>
          </a:stretch>
        </p:blipFill>
        <p:spPr>
          <a:xfrm>
            <a:off x="4913077" y="971551"/>
            <a:ext cx="3532093" cy="1600200"/>
          </a:xfrm>
          <a:prstGeom prst="rect">
            <a:avLst/>
          </a:prstGeom>
        </p:spPr>
      </p:pic>
      <p:pic>
        <p:nvPicPr>
          <p:cNvPr id="4" name="Picture 2">
            <a:extLst>
              <a:ext uri="{FF2B5EF4-FFF2-40B4-BE49-F238E27FC236}">
                <a16:creationId xmlns:a16="http://schemas.microsoft.com/office/drawing/2014/main" id="{8721CC0C-CB0F-0543-BCF6-7F9367D64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522" y="2703236"/>
            <a:ext cx="2926162" cy="190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867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Inserting Multiple Rows</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We can use the select query on the MySQL tables</a:t>
            </a:r>
          </a:p>
        </p:txBody>
      </p:sp>
      <p:pic>
        <p:nvPicPr>
          <p:cNvPr id="2" name="Picture 1">
            <a:extLst>
              <a:ext uri="{FF2B5EF4-FFF2-40B4-BE49-F238E27FC236}">
                <a16:creationId xmlns:a16="http://schemas.microsoft.com/office/drawing/2014/main" id="{5E4CC12E-AE9F-C970-7D5D-0CC072516A9C}"/>
              </a:ext>
            </a:extLst>
          </p:cNvPr>
          <p:cNvPicPr>
            <a:picLocks noChangeAspect="1"/>
          </p:cNvPicPr>
          <p:nvPr/>
        </p:nvPicPr>
        <p:blipFill>
          <a:blip r:embed="rId3"/>
          <a:stretch>
            <a:fillRect/>
          </a:stretch>
        </p:blipFill>
        <p:spPr>
          <a:xfrm>
            <a:off x="5059680" y="1106170"/>
            <a:ext cx="3467484" cy="1480349"/>
          </a:xfrm>
          <a:prstGeom prst="rect">
            <a:avLst/>
          </a:prstGeom>
        </p:spPr>
      </p:pic>
      <p:pic>
        <p:nvPicPr>
          <p:cNvPr id="5" name="Picture 2" descr="python mysql select query">
            <a:extLst>
              <a:ext uri="{FF2B5EF4-FFF2-40B4-BE49-F238E27FC236}">
                <a16:creationId xmlns:a16="http://schemas.microsoft.com/office/drawing/2014/main" id="{EA27CFDA-E74E-A454-FF0E-13A46B8BB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9583" y="2724344"/>
            <a:ext cx="1809224" cy="209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36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Where Clause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Where clause is used in MySQL database to filter the data as per the condition required. </a:t>
            </a:r>
          </a:p>
          <a:p>
            <a:pPr>
              <a:spcBef>
                <a:spcPts val="600"/>
              </a:spcBef>
              <a:buClr>
                <a:srgbClr val="223366"/>
              </a:buClr>
            </a:pPr>
            <a:r>
              <a:rPr lang="en-US"/>
              <a:t>You can fetch, delete or update a particular set of data in MySQL database by using where clause.</a:t>
            </a:r>
          </a:p>
        </p:txBody>
      </p:sp>
      <p:pic>
        <p:nvPicPr>
          <p:cNvPr id="3" name="Picture 2">
            <a:extLst>
              <a:ext uri="{FF2B5EF4-FFF2-40B4-BE49-F238E27FC236}">
                <a16:creationId xmlns:a16="http://schemas.microsoft.com/office/drawing/2014/main" id="{8059CE85-749D-EE41-A818-57AE5452707A}"/>
              </a:ext>
            </a:extLst>
          </p:cNvPr>
          <p:cNvPicPr>
            <a:picLocks noChangeAspect="1"/>
          </p:cNvPicPr>
          <p:nvPr/>
        </p:nvPicPr>
        <p:blipFill>
          <a:blip r:embed="rId3"/>
          <a:stretch>
            <a:fillRect/>
          </a:stretch>
        </p:blipFill>
        <p:spPr>
          <a:xfrm>
            <a:off x="5004516" y="967930"/>
            <a:ext cx="3611164" cy="1357942"/>
          </a:xfrm>
          <a:prstGeom prst="rect">
            <a:avLst/>
          </a:prstGeom>
        </p:spPr>
      </p:pic>
      <p:pic>
        <p:nvPicPr>
          <p:cNvPr id="4" name="Picture 3">
            <a:extLst>
              <a:ext uri="{FF2B5EF4-FFF2-40B4-BE49-F238E27FC236}">
                <a16:creationId xmlns:a16="http://schemas.microsoft.com/office/drawing/2014/main" id="{30F7710E-29E8-F51F-A979-073AE6ECD6C7}"/>
              </a:ext>
            </a:extLst>
          </p:cNvPr>
          <p:cNvPicPr>
            <a:picLocks noChangeAspect="1"/>
          </p:cNvPicPr>
          <p:nvPr/>
        </p:nvPicPr>
        <p:blipFill>
          <a:blip r:embed="rId4"/>
          <a:stretch>
            <a:fillRect/>
          </a:stretch>
        </p:blipFill>
        <p:spPr>
          <a:xfrm>
            <a:off x="5087390" y="2440537"/>
            <a:ext cx="3487650" cy="1576608"/>
          </a:xfrm>
          <a:prstGeom prst="rect">
            <a:avLst/>
          </a:prstGeom>
        </p:spPr>
      </p:pic>
    </p:spTree>
    <p:extLst>
      <p:ext uri="{BB962C8B-B14F-4D97-AF65-F5344CB8AC3E}">
        <p14:creationId xmlns:p14="http://schemas.microsoft.com/office/powerpoint/2010/main" val="4017772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Update Data</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The update query is used to change the existing values in a database. By using update a specific value can be corrected or updated. It only affects the data and not the structure of the table. The basic advantage provided by this command is that it keeps the table accurate.</a:t>
            </a:r>
          </a:p>
        </p:txBody>
      </p:sp>
      <p:pic>
        <p:nvPicPr>
          <p:cNvPr id="2" name="Picture 1">
            <a:extLst>
              <a:ext uri="{FF2B5EF4-FFF2-40B4-BE49-F238E27FC236}">
                <a16:creationId xmlns:a16="http://schemas.microsoft.com/office/drawing/2014/main" id="{DD9A5282-9969-5A5F-0CCC-59D4AD7D1B6B}"/>
              </a:ext>
            </a:extLst>
          </p:cNvPr>
          <p:cNvPicPr>
            <a:picLocks noChangeAspect="1"/>
          </p:cNvPicPr>
          <p:nvPr/>
        </p:nvPicPr>
        <p:blipFill>
          <a:blip r:embed="rId3"/>
          <a:stretch>
            <a:fillRect/>
          </a:stretch>
        </p:blipFill>
        <p:spPr>
          <a:xfrm>
            <a:off x="4881199" y="971550"/>
            <a:ext cx="3994727" cy="1096592"/>
          </a:xfrm>
          <a:prstGeom prst="rect">
            <a:avLst/>
          </a:prstGeom>
        </p:spPr>
      </p:pic>
      <p:pic>
        <p:nvPicPr>
          <p:cNvPr id="5" name="Picture 4">
            <a:extLst>
              <a:ext uri="{FF2B5EF4-FFF2-40B4-BE49-F238E27FC236}">
                <a16:creationId xmlns:a16="http://schemas.microsoft.com/office/drawing/2014/main" id="{7D875DAF-671E-ACC3-A885-ED568B1F1DF2}"/>
              </a:ext>
            </a:extLst>
          </p:cNvPr>
          <p:cNvPicPr>
            <a:picLocks noChangeAspect="1"/>
          </p:cNvPicPr>
          <p:nvPr/>
        </p:nvPicPr>
        <p:blipFill>
          <a:blip r:embed="rId4"/>
          <a:stretch>
            <a:fillRect/>
          </a:stretch>
        </p:blipFill>
        <p:spPr>
          <a:xfrm>
            <a:off x="4842600" y="2174240"/>
            <a:ext cx="4071925" cy="2631440"/>
          </a:xfrm>
          <a:prstGeom prst="rect">
            <a:avLst/>
          </a:prstGeom>
        </p:spPr>
      </p:pic>
    </p:spTree>
    <p:extLst>
      <p:ext uri="{BB962C8B-B14F-4D97-AF65-F5344CB8AC3E}">
        <p14:creationId xmlns:p14="http://schemas.microsoft.com/office/powerpoint/2010/main" val="9939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Delete Data from Table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We can use the Delete query to delete data from the table in MySQL.</a:t>
            </a:r>
          </a:p>
        </p:txBody>
      </p:sp>
      <p:pic>
        <p:nvPicPr>
          <p:cNvPr id="3" name="Picture 2">
            <a:extLst>
              <a:ext uri="{FF2B5EF4-FFF2-40B4-BE49-F238E27FC236}">
                <a16:creationId xmlns:a16="http://schemas.microsoft.com/office/drawing/2014/main" id="{CBE53B93-791C-81BB-8862-ED08204D5AF6}"/>
              </a:ext>
            </a:extLst>
          </p:cNvPr>
          <p:cNvPicPr>
            <a:picLocks noChangeAspect="1"/>
          </p:cNvPicPr>
          <p:nvPr/>
        </p:nvPicPr>
        <p:blipFill>
          <a:blip r:embed="rId3"/>
          <a:stretch>
            <a:fillRect/>
          </a:stretch>
        </p:blipFill>
        <p:spPr>
          <a:xfrm>
            <a:off x="4572000" y="1007936"/>
            <a:ext cx="4175760" cy="759229"/>
          </a:xfrm>
          <a:prstGeom prst="rect">
            <a:avLst/>
          </a:prstGeom>
        </p:spPr>
      </p:pic>
      <p:pic>
        <p:nvPicPr>
          <p:cNvPr id="4" name="Picture 2">
            <a:extLst>
              <a:ext uri="{FF2B5EF4-FFF2-40B4-BE49-F238E27FC236}">
                <a16:creationId xmlns:a16="http://schemas.microsoft.com/office/drawing/2014/main" id="{5AB91DA6-D77D-5567-2555-2CB58BB5D5F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2931" y="1977674"/>
            <a:ext cx="4095469" cy="25272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1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Drop Tables</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Drop command affects the structure of the table and not data. It is used to delete an already existing table. For cases where you are not sure if the table to be dropped exists or not DROP TABLE IF EXISTS command is used</a:t>
            </a:r>
          </a:p>
        </p:txBody>
      </p:sp>
      <p:pic>
        <p:nvPicPr>
          <p:cNvPr id="2" name="Picture 1">
            <a:extLst>
              <a:ext uri="{FF2B5EF4-FFF2-40B4-BE49-F238E27FC236}">
                <a16:creationId xmlns:a16="http://schemas.microsoft.com/office/drawing/2014/main" id="{3A19C657-724B-9162-A303-04879D066F0C}"/>
              </a:ext>
            </a:extLst>
          </p:cNvPr>
          <p:cNvPicPr>
            <a:picLocks noChangeAspect="1"/>
          </p:cNvPicPr>
          <p:nvPr/>
        </p:nvPicPr>
        <p:blipFill>
          <a:blip r:embed="rId3"/>
          <a:stretch>
            <a:fillRect/>
          </a:stretch>
        </p:blipFill>
        <p:spPr>
          <a:xfrm>
            <a:off x="502587" y="2825127"/>
            <a:ext cx="3790950" cy="1323975"/>
          </a:xfrm>
          <a:prstGeom prst="rect">
            <a:avLst/>
          </a:prstGeom>
        </p:spPr>
      </p:pic>
      <p:pic>
        <p:nvPicPr>
          <p:cNvPr id="5" name="Picture 2" descr="python mysql drop tables">
            <a:extLst>
              <a:ext uri="{FF2B5EF4-FFF2-40B4-BE49-F238E27FC236}">
                <a16:creationId xmlns:a16="http://schemas.microsoft.com/office/drawing/2014/main" id="{329A0060-C184-FC4C-2455-48FC737D0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943" y="1126160"/>
            <a:ext cx="1910944" cy="1458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ython mysql drop tables">
            <a:extLst>
              <a:ext uri="{FF2B5EF4-FFF2-40B4-BE49-F238E27FC236}">
                <a16:creationId xmlns:a16="http://schemas.microsoft.com/office/drawing/2014/main" id="{D32BAE6E-CB7F-4BF8-C817-47B7AB807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943" y="3279154"/>
            <a:ext cx="1910944" cy="13239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4DBDF6A-9388-CFC9-4B6D-8643FA4629D7}"/>
              </a:ext>
            </a:extLst>
          </p:cNvPr>
          <p:cNvCxnSpPr/>
          <p:nvPr/>
        </p:nvCxnSpPr>
        <p:spPr>
          <a:xfrm>
            <a:off x="6946366" y="2704780"/>
            <a:ext cx="0"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96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730B66D-612E-A6C4-D3AF-3B61A8A4CFC6}"/>
              </a:ext>
            </a:extLst>
          </p:cNvPr>
          <p:cNvSpPr txBox="1"/>
          <p:nvPr/>
        </p:nvSpPr>
        <p:spPr>
          <a:xfrm>
            <a:off x="808565" y="2213420"/>
            <a:ext cx="7526869" cy="584775"/>
          </a:xfrm>
          <a:prstGeom prst="rect">
            <a:avLst/>
          </a:prstGeom>
          <a:noFill/>
        </p:spPr>
        <p:txBody>
          <a:bodyPr wrap="square" lIns="91440" tIns="45720" rIns="91440" bIns="45720" rtlCol="0" anchor="t">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is used for educational purpose only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Orberby Clause</a:t>
            </a:r>
            <a:endParaRPr lang="en-IN" sz="1600" b="1">
              <a:solidFill>
                <a:srgbClr val="213163"/>
              </a:solidFill>
            </a:endParaRP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OrderBy is used to arrange the result set in either ascending or descending order. </a:t>
            </a:r>
          </a:p>
          <a:p>
            <a:pPr>
              <a:spcBef>
                <a:spcPts val="600"/>
              </a:spcBef>
              <a:buClr>
                <a:srgbClr val="223366"/>
              </a:buClr>
            </a:pPr>
            <a:r>
              <a:rPr lang="en-US"/>
              <a:t>By default, it is always in ascending order unless “DESC” is mentioned, which arranges it in descending order. </a:t>
            </a:r>
          </a:p>
          <a:p>
            <a:pPr>
              <a:spcBef>
                <a:spcPts val="600"/>
              </a:spcBef>
              <a:buClr>
                <a:srgbClr val="223366"/>
              </a:buClr>
            </a:pPr>
            <a:r>
              <a:rPr lang="en-US"/>
              <a:t>“ASC” can also be used to explicitly arrange it in ascending order. But, it is generally not done this way since default already does that.</a:t>
            </a:r>
          </a:p>
        </p:txBody>
      </p:sp>
      <p:pic>
        <p:nvPicPr>
          <p:cNvPr id="3" name="Picture 2">
            <a:extLst>
              <a:ext uri="{FF2B5EF4-FFF2-40B4-BE49-F238E27FC236}">
                <a16:creationId xmlns:a16="http://schemas.microsoft.com/office/drawing/2014/main" id="{401778E4-D3C0-44E3-600F-D106FBEC9C1D}"/>
              </a:ext>
            </a:extLst>
          </p:cNvPr>
          <p:cNvPicPr>
            <a:picLocks noChangeAspect="1"/>
          </p:cNvPicPr>
          <p:nvPr/>
        </p:nvPicPr>
        <p:blipFill>
          <a:blip r:embed="rId3"/>
          <a:stretch>
            <a:fillRect/>
          </a:stretch>
        </p:blipFill>
        <p:spPr>
          <a:xfrm>
            <a:off x="4946348" y="3257279"/>
            <a:ext cx="3923885" cy="1362209"/>
          </a:xfrm>
          <a:prstGeom prst="rect">
            <a:avLst/>
          </a:prstGeom>
        </p:spPr>
      </p:pic>
      <p:pic>
        <p:nvPicPr>
          <p:cNvPr id="4" name="Picture 3">
            <a:extLst>
              <a:ext uri="{FF2B5EF4-FFF2-40B4-BE49-F238E27FC236}">
                <a16:creationId xmlns:a16="http://schemas.microsoft.com/office/drawing/2014/main" id="{6124AA74-9995-23D3-B2A2-8C70EEDCE01E}"/>
              </a:ext>
            </a:extLst>
          </p:cNvPr>
          <p:cNvPicPr>
            <a:picLocks noChangeAspect="1"/>
          </p:cNvPicPr>
          <p:nvPr/>
        </p:nvPicPr>
        <p:blipFill>
          <a:blip r:embed="rId4"/>
          <a:stretch>
            <a:fillRect/>
          </a:stretch>
        </p:blipFill>
        <p:spPr>
          <a:xfrm>
            <a:off x="4865165" y="903683"/>
            <a:ext cx="3733799" cy="2224087"/>
          </a:xfrm>
          <a:prstGeom prst="rect">
            <a:avLst/>
          </a:prstGeom>
        </p:spPr>
      </p:pic>
    </p:spTree>
    <p:extLst>
      <p:ext uri="{BB962C8B-B14F-4D97-AF65-F5344CB8AC3E}">
        <p14:creationId xmlns:p14="http://schemas.microsoft.com/office/powerpoint/2010/main" val="2171134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a:buSzPts val="2800"/>
            </a:pPr>
            <a:r>
              <a:rPr lang="en-US" b="1" dirty="0">
                <a:solidFill>
                  <a:srgbClr val="213163"/>
                </a:solidFill>
              </a:rPr>
              <a:t>Python MySQL Connector Lab 25</a:t>
            </a:r>
          </a:p>
        </p:txBody>
      </p:sp>
      <p:sp>
        <p:nvSpPr>
          <p:cNvPr id="2" name="TextBox 1">
            <a:extLst>
              <a:ext uri="{FF2B5EF4-FFF2-40B4-BE49-F238E27FC236}">
                <a16:creationId xmlns:a16="http://schemas.microsoft.com/office/drawing/2014/main" id="{CE7E60B2-1A5F-1867-75C9-F980A2D8B926}"/>
              </a:ext>
            </a:extLst>
          </p:cNvPr>
          <p:cNvSpPr txBox="1"/>
          <p:nvPr/>
        </p:nvSpPr>
        <p:spPr>
          <a:xfrm>
            <a:off x="3855793" y="1853712"/>
            <a:ext cx="120344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t>Click below</a:t>
            </a:r>
          </a:p>
        </p:txBody>
      </p:sp>
      <p:sp>
        <p:nvSpPr>
          <p:cNvPr id="5" name="TextBox 4">
            <a:extLst>
              <a:ext uri="{FF2B5EF4-FFF2-40B4-BE49-F238E27FC236}">
                <a16:creationId xmlns:a16="http://schemas.microsoft.com/office/drawing/2014/main" id="{DA0B727C-75A9-520C-7630-86104741FC28}"/>
              </a:ext>
            </a:extLst>
          </p:cNvPr>
          <p:cNvSpPr txBox="1"/>
          <p:nvPr/>
        </p:nvSpPr>
        <p:spPr>
          <a:xfrm>
            <a:off x="3335582" y="2366596"/>
            <a:ext cx="24655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DE8FF"/>
                </a:solidFill>
                <a:highlight>
                  <a:srgbClr val="000080"/>
                </a:highlight>
                <a:hlinkClick r:id="rId3">
                  <a:extLst>
                    <a:ext uri="{A12FA001-AC4F-418D-AE19-62706E023703}">
                      <ahyp:hlinkClr xmlns:ahyp="http://schemas.microsoft.com/office/drawing/2018/hyperlinkcolor" val="tx"/>
                    </a:ext>
                  </a:extLst>
                </a:hlinkClick>
              </a:rPr>
              <a:t>Python MySQL Connector</a:t>
            </a:r>
          </a:p>
        </p:txBody>
      </p:sp>
    </p:spTree>
    <p:extLst>
      <p:ext uri="{BB962C8B-B14F-4D97-AF65-F5344CB8AC3E}">
        <p14:creationId xmlns:p14="http://schemas.microsoft.com/office/powerpoint/2010/main" val="3204694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Summary</a:t>
            </a:r>
          </a:p>
        </p:txBody>
      </p:sp>
      <p:sp>
        <p:nvSpPr>
          <p:cNvPr id="62" name="Google Shape;62;g5fab984687_2_0"/>
          <p:cNvSpPr txBox="1">
            <a:spLocks noGrp="1"/>
          </p:cNvSpPr>
          <p:nvPr>
            <p:ph type="body" idx="4294967295"/>
          </p:nvPr>
        </p:nvSpPr>
        <p:spPr>
          <a:xfrm>
            <a:off x="144171" y="897888"/>
            <a:ext cx="44278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Well done! You have completed this course and now you have understood about: </a:t>
            </a:r>
          </a:p>
          <a:p>
            <a:pPr marL="173736" indent="-173736">
              <a:spcBef>
                <a:spcPts val="600"/>
              </a:spcBef>
              <a:buClr>
                <a:srgbClr val="223366"/>
              </a:buClr>
              <a:buFont typeface="Arial" panose="020B0604020202020204" pitchFamily="34" charset="0"/>
              <a:buChar char="•"/>
            </a:pPr>
            <a:r>
              <a:rPr lang="en-US"/>
              <a:t>You can design and create well-structured databases, ensuring data integrity, minimal redundancy, and efficient data retrieval.</a:t>
            </a:r>
          </a:p>
          <a:p>
            <a:pPr marL="173736" indent="-173736">
              <a:spcBef>
                <a:spcPts val="600"/>
              </a:spcBef>
              <a:buClr>
                <a:srgbClr val="223366"/>
              </a:buClr>
              <a:buFont typeface="Arial" panose="020B0604020202020204" pitchFamily="34" charset="0"/>
              <a:buChar char="•"/>
            </a:pPr>
            <a:r>
              <a:rPr lang="en-US"/>
              <a:t>You are capable of using SQL to perform various data manipulation tasks, such as querying, inserting, updating, and deleting data in a relational database.</a:t>
            </a:r>
          </a:p>
          <a:p>
            <a:pPr marL="173736" indent="-173736">
              <a:spcBef>
                <a:spcPts val="600"/>
              </a:spcBef>
              <a:buClr>
                <a:srgbClr val="223366"/>
              </a:buClr>
              <a:buFont typeface="Arial" panose="020B0604020202020204" pitchFamily="34" charset="0"/>
              <a:buChar char="•"/>
            </a:pPr>
            <a:r>
              <a:rPr lang="en-US"/>
              <a:t>You can integrate MySQL with various programming languages to build versatile applications that leverage database capabilities.</a:t>
            </a:r>
          </a:p>
        </p:txBody>
      </p:sp>
      <p:pic>
        <p:nvPicPr>
          <p:cNvPr id="2" name="Picture 1">
            <a:extLst>
              <a:ext uri="{FF2B5EF4-FFF2-40B4-BE49-F238E27FC236}">
                <a16:creationId xmlns:a16="http://schemas.microsoft.com/office/drawing/2014/main" id="{E790DC77-43BE-F17B-C4DF-E9DE17228744}"/>
              </a:ext>
            </a:extLst>
          </p:cNvPr>
          <p:cNvPicPr>
            <a:picLocks noChangeAspect="1"/>
          </p:cNvPicPr>
          <p:nvPr/>
        </p:nvPicPr>
        <p:blipFill>
          <a:blip r:embed="rId3"/>
          <a:stretch>
            <a:fillRect/>
          </a:stretch>
        </p:blipFill>
        <p:spPr>
          <a:xfrm>
            <a:off x="5130628" y="1196029"/>
            <a:ext cx="3494389" cy="3494389"/>
          </a:xfrm>
          <a:prstGeom prst="rect">
            <a:avLst/>
          </a:prstGeom>
        </p:spPr>
      </p:pic>
    </p:spTree>
    <p:extLst>
      <p:ext uri="{BB962C8B-B14F-4D97-AF65-F5344CB8AC3E}">
        <p14:creationId xmlns:p14="http://schemas.microsoft.com/office/powerpoint/2010/main" val="3397825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Quiz</a:t>
            </a:r>
          </a:p>
        </p:txBody>
      </p:sp>
      <p:sp>
        <p:nvSpPr>
          <p:cNvPr id="62" name="Google Shape;62;g5fab984687_2_0"/>
          <p:cNvSpPr txBox="1">
            <a:spLocks noGrp="1"/>
          </p:cNvSpPr>
          <p:nvPr>
            <p:ph type="body" idx="4294967295"/>
          </p:nvPr>
        </p:nvSpPr>
        <p:spPr>
          <a:xfrm>
            <a:off x="135379" y="1082526"/>
            <a:ext cx="533206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1. What is a Database Management System (DBMS)? </a:t>
            </a:r>
          </a:p>
          <a:p>
            <a:pPr marL="342900" indent="-342900">
              <a:spcBef>
                <a:spcPts val="600"/>
              </a:spcBef>
              <a:buClr>
                <a:srgbClr val="223366"/>
              </a:buClr>
              <a:buFont typeface="+mj-lt"/>
              <a:buAutoNum type="alphaUcPeriod"/>
            </a:pPr>
            <a:r>
              <a:rPr lang="en-US"/>
              <a:t>A programming language for web development </a:t>
            </a:r>
          </a:p>
          <a:p>
            <a:pPr marL="342900" indent="-342900">
              <a:spcBef>
                <a:spcPts val="600"/>
              </a:spcBef>
              <a:buClr>
                <a:srgbClr val="223366"/>
              </a:buClr>
              <a:buFont typeface="+mj-lt"/>
              <a:buAutoNum type="alphaUcPeriod"/>
            </a:pPr>
            <a:r>
              <a:rPr lang="en-US" b="1"/>
              <a:t>A software system that manages databases </a:t>
            </a:r>
          </a:p>
          <a:p>
            <a:pPr marL="342900" indent="-342900">
              <a:spcBef>
                <a:spcPts val="600"/>
              </a:spcBef>
              <a:buClr>
                <a:srgbClr val="223366"/>
              </a:buClr>
              <a:buFont typeface="+mj-lt"/>
              <a:buAutoNum type="alphaUcPeriod"/>
            </a:pPr>
            <a:r>
              <a:rPr lang="en-US"/>
              <a:t>A graphical user interface for data analysis </a:t>
            </a:r>
          </a:p>
          <a:p>
            <a:pPr marL="342900" indent="-342900">
              <a:spcBef>
                <a:spcPts val="600"/>
              </a:spcBef>
              <a:buClr>
                <a:srgbClr val="223366"/>
              </a:buClr>
              <a:buFont typeface="+mj-lt"/>
              <a:buAutoNum type="alphaUcPeriod"/>
            </a:pPr>
            <a:r>
              <a:rPr lang="en-US"/>
              <a:t>A cloud-based data storage service</a:t>
            </a:r>
          </a:p>
        </p:txBody>
      </p:sp>
      <p:sp>
        <p:nvSpPr>
          <p:cNvPr id="2" name="TextBox 2">
            <a:extLst>
              <a:ext uri="{FF2B5EF4-FFF2-40B4-BE49-F238E27FC236}">
                <a16:creationId xmlns:a16="http://schemas.microsoft.com/office/drawing/2014/main" id="{56DCD842-0CAA-C4ED-A8EE-446E85508DF4}"/>
              </a:ext>
            </a:extLst>
          </p:cNvPr>
          <p:cNvSpPr txBox="1"/>
          <p:nvPr/>
        </p:nvSpPr>
        <p:spPr>
          <a:xfrm>
            <a:off x="154331" y="2662045"/>
            <a:ext cx="7586255"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23366"/>
              </a:buClr>
            </a:pPr>
            <a:r>
              <a:rPr lang="en-US" b="1"/>
              <a:t>Answer : B) A software system that manages databases </a:t>
            </a:r>
          </a:p>
        </p:txBody>
      </p:sp>
    </p:spTree>
    <p:extLst>
      <p:ext uri="{BB962C8B-B14F-4D97-AF65-F5344CB8AC3E}">
        <p14:creationId xmlns:p14="http://schemas.microsoft.com/office/powerpoint/2010/main" val="4074932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Quiz</a:t>
            </a:r>
          </a:p>
        </p:txBody>
      </p:sp>
      <p:sp>
        <p:nvSpPr>
          <p:cNvPr id="62" name="Google Shape;62;g5fab984687_2_0"/>
          <p:cNvSpPr txBox="1">
            <a:spLocks noGrp="1"/>
          </p:cNvSpPr>
          <p:nvPr>
            <p:ph type="body" idx="4294967295"/>
          </p:nvPr>
        </p:nvSpPr>
        <p:spPr>
          <a:xfrm>
            <a:off x="135379" y="1012188"/>
            <a:ext cx="85426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2. Which of the following is NOT a key feature of a Relational Database Management System (RDBMS)? </a:t>
            </a:r>
          </a:p>
          <a:p>
            <a:pPr marL="342900" indent="-342900">
              <a:spcBef>
                <a:spcPts val="600"/>
              </a:spcBef>
              <a:buClr>
                <a:srgbClr val="223366"/>
              </a:buClr>
              <a:buFont typeface="+mj-lt"/>
              <a:buAutoNum type="alphaUcPeriod"/>
            </a:pPr>
            <a:r>
              <a:rPr lang="en-US"/>
              <a:t>Data normalization </a:t>
            </a:r>
          </a:p>
          <a:p>
            <a:pPr marL="342900" indent="-342900">
              <a:spcBef>
                <a:spcPts val="600"/>
              </a:spcBef>
              <a:buClr>
                <a:srgbClr val="223366"/>
              </a:buClr>
              <a:buFont typeface="+mj-lt"/>
              <a:buAutoNum type="alphaUcPeriod"/>
            </a:pPr>
            <a:r>
              <a:rPr lang="en-US"/>
              <a:t>Support for structured data </a:t>
            </a:r>
          </a:p>
          <a:p>
            <a:pPr marL="342900" indent="-342900">
              <a:spcBef>
                <a:spcPts val="600"/>
              </a:spcBef>
              <a:buClr>
                <a:srgbClr val="223366"/>
              </a:buClr>
              <a:buFont typeface="+mj-lt"/>
              <a:buAutoNum type="alphaUcPeriod"/>
            </a:pPr>
            <a:r>
              <a:rPr lang="en-US" b="1"/>
              <a:t>Object-oriented data model </a:t>
            </a:r>
          </a:p>
          <a:p>
            <a:pPr marL="342900" indent="-342900">
              <a:spcBef>
                <a:spcPts val="600"/>
              </a:spcBef>
              <a:buClr>
                <a:srgbClr val="223366"/>
              </a:buClr>
              <a:buFont typeface="+mj-lt"/>
              <a:buAutoNum type="alphaUcPeriod"/>
            </a:pPr>
            <a:r>
              <a:rPr lang="en-US"/>
              <a:t>Data integrity enforcement</a:t>
            </a:r>
          </a:p>
        </p:txBody>
      </p:sp>
      <p:sp>
        <p:nvSpPr>
          <p:cNvPr id="2" name="TextBox 2">
            <a:extLst>
              <a:ext uri="{FF2B5EF4-FFF2-40B4-BE49-F238E27FC236}">
                <a16:creationId xmlns:a16="http://schemas.microsoft.com/office/drawing/2014/main" id="{E702A2AB-2AA9-AB63-73B9-AE9B1E8C07D4}"/>
              </a:ext>
            </a:extLst>
          </p:cNvPr>
          <p:cNvSpPr txBox="1"/>
          <p:nvPr/>
        </p:nvSpPr>
        <p:spPr>
          <a:xfrm>
            <a:off x="154331" y="2662045"/>
            <a:ext cx="7586255"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23366"/>
              </a:buClr>
            </a:pPr>
            <a:r>
              <a:rPr lang="en-US" b="1"/>
              <a:t>Answer : C) Object-oriented data model </a:t>
            </a:r>
          </a:p>
        </p:txBody>
      </p:sp>
    </p:spTree>
    <p:extLst>
      <p:ext uri="{BB962C8B-B14F-4D97-AF65-F5344CB8AC3E}">
        <p14:creationId xmlns:p14="http://schemas.microsoft.com/office/powerpoint/2010/main" val="351140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Quiz</a:t>
            </a:r>
          </a:p>
        </p:txBody>
      </p:sp>
      <p:sp>
        <p:nvSpPr>
          <p:cNvPr id="62" name="Google Shape;62;g5fab984687_2_0"/>
          <p:cNvSpPr txBox="1">
            <a:spLocks noGrp="1"/>
          </p:cNvSpPr>
          <p:nvPr>
            <p:ph type="body" idx="4294967295"/>
          </p:nvPr>
        </p:nvSpPr>
        <p:spPr>
          <a:xfrm>
            <a:off x="152963" y="1135280"/>
            <a:ext cx="85426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3. Which SQL command is used to retrieve data from a database table? </a:t>
            </a:r>
          </a:p>
          <a:p>
            <a:pPr marL="342900" indent="-342900">
              <a:spcBef>
                <a:spcPts val="600"/>
              </a:spcBef>
              <a:buClr>
                <a:srgbClr val="223366"/>
              </a:buClr>
              <a:buFont typeface="+mj-lt"/>
              <a:buAutoNum type="alphaUcPeriod"/>
            </a:pPr>
            <a:r>
              <a:rPr lang="en-US"/>
              <a:t>UPDATE </a:t>
            </a:r>
          </a:p>
          <a:p>
            <a:pPr marL="342900" indent="-342900">
              <a:spcBef>
                <a:spcPts val="600"/>
              </a:spcBef>
              <a:buClr>
                <a:srgbClr val="223366"/>
              </a:buClr>
              <a:buFont typeface="+mj-lt"/>
              <a:buAutoNum type="alphaUcPeriod"/>
            </a:pPr>
            <a:r>
              <a:rPr lang="en-US"/>
              <a:t>DELETE</a:t>
            </a:r>
          </a:p>
          <a:p>
            <a:pPr marL="342900" indent="-342900">
              <a:spcBef>
                <a:spcPts val="600"/>
              </a:spcBef>
              <a:buClr>
                <a:srgbClr val="223366"/>
              </a:buClr>
              <a:buFont typeface="+mj-lt"/>
              <a:buAutoNum type="alphaUcPeriod"/>
            </a:pPr>
            <a:r>
              <a:rPr lang="en-US"/>
              <a:t>INSERT </a:t>
            </a:r>
          </a:p>
          <a:p>
            <a:pPr marL="342900" indent="-342900">
              <a:spcBef>
                <a:spcPts val="600"/>
              </a:spcBef>
              <a:buClr>
                <a:srgbClr val="223366"/>
              </a:buClr>
              <a:buFont typeface="+mj-lt"/>
              <a:buAutoNum type="alphaUcPeriod"/>
            </a:pPr>
            <a:r>
              <a:rPr lang="en-US" b="1"/>
              <a:t>SELECT</a:t>
            </a:r>
          </a:p>
        </p:txBody>
      </p:sp>
      <p:sp>
        <p:nvSpPr>
          <p:cNvPr id="2" name="TextBox 2">
            <a:extLst>
              <a:ext uri="{FF2B5EF4-FFF2-40B4-BE49-F238E27FC236}">
                <a16:creationId xmlns:a16="http://schemas.microsoft.com/office/drawing/2014/main" id="{8C7BFFAE-1FC2-5CFA-C9B4-EFC6C12DC5DD}"/>
              </a:ext>
            </a:extLst>
          </p:cNvPr>
          <p:cNvSpPr txBox="1"/>
          <p:nvPr/>
        </p:nvSpPr>
        <p:spPr>
          <a:xfrm>
            <a:off x="154331" y="2662045"/>
            <a:ext cx="7586255"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23366"/>
              </a:buClr>
            </a:pPr>
            <a:r>
              <a:rPr lang="en-US" b="1"/>
              <a:t>Answer : D) SELECT</a:t>
            </a:r>
          </a:p>
        </p:txBody>
      </p:sp>
    </p:spTree>
    <p:extLst>
      <p:ext uri="{BB962C8B-B14F-4D97-AF65-F5344CB8AC3E}">
        <p14:creationId xmlns:p14="http://schemas.microsoft.com/office/powerpoint/2010/main" val="3951008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Quiz</a:t>
            </a:r>
          </a:p>
        </p:txBody>
      </p:sp>
      <p:sp>
        <p:nvSpPr>
          <p:cNvPr id="62" name="Google Shape;62;g5fab984687_2_0"/>
          <p:cNvSpPr txBox="1">
            <a:spLocks noGrp="1"/>
          </p:cNvSpPr>
          <p:nvPr>
            <p:ph type="body" idx="4294967295"/>
          </p:nvPr>
        </p:nvSpPr>
        <p:spPr>
          <a:xfrm>
            <a:off x="135379" y="1056149"/>
            <a:ext cx="85426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4. What is MySQL? </a:t>
            </a:r>
          </a:p>
          <a:p>
            <a:pPr marL="342900" indent="-342900">
              <a:spcBef>
                <a:spcPts val="600"/>
              </a:spcBef>
              <a:buClr>
                <a:srgbClr val="223366"/>
              </a:buClr>
              <a:buFont typeface="+mj-lt"/>
              <a:buAutoNum type="alphaUcPeriod"/>
            </a:pPr>
            <a:r>
              <a:rPr lang="en-US"/>
              <a:t>A programming language for web development </a:t>
            </a:r>
          </a:p>
          <a:p>
            <a:pPr marL="342900" indent="-342900">
              <a:spcBef>
                <a:spcPts val="600"/>
              </a:spcBef>
              <a:buClr>
                <a:srgbClr val="223366"/>
              </a:buClr>
              <a:buFont typeface="+mj-lt"/>
              <a:buAutoNum type="alphaUcPeriod"/>
            </a:pPr>
            <a:r>
              <a:rPr lang="en-US"/>
              <a:t>A cloud-based database service </a:t>
            </a:r>
          </a:p>
          <a:p>
            <a:pPr marL="342900" indent="-342900">
              <a:spcBef>
                <a:spcPts val="600"/>
              </a:spcBef>
              <a:buClr>
                <a:srgbClr val="223366"/>
              </a:buClr>
              <a:buFont typeface="+mj-lt"/>
              <a:buAutoNum type="alphaUcPeriod"/>
            </a:pPr>
            <a:r>
              <a:rPr lang="en-US" b="1"/>
              <a:t>A relational database management system </a:t>
            </a:r>
          </a:p>
          <a:p>
            <a:pPr marL="342900" indent="-342900">
              <a:spcBef>
                <a:spcPts val="600"/>
              </a:spcBef>
              <a:buClr>
                <a:srgbClr val="223366"/>
              </a:buClr>
              <a:buFont typeface="+mj-lt"/>
              <a:buAutoNum type="alphaUcPeriod"/>
            </a:pPr>
            <a:r>
              <a:rPr lang="en-US"/>
              <a:t>An operating system</a:t>
            </a:r>
          </a:p>
        </p:txBody>
      </p:sp>
      <p:sp>
        <p:nvSpPr>
          <p:cNvPr id="2" name="TextBox 2">
            <a:extLst>
              <a:ext uri="{FF2B5EF4-FFF2-40B4-BE49-F238E27FC236}">
                <a16:creationId xmlns:a16="http://schemas.microsoft.com/office/drawing/2014/main" id="{68D3F42D-506C-3E18-8588-680671D16894}"/>
              </a:ext>
            </a:extLst>
          </p:cNvPr>
          <p:cNvSpPr txBox="1"/>
          <p:nvPr/>
        </p:nvSpPr>
        <p:spPr>
          <a:xfrm>
            <a:off x="154331" y="2662045"/>
            <a:ext cx="7586255"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23366"/>
              </a:buClr>
            </a:pPr>
            <a:r>
              <a:rPr lang="en-US" b="1"/>
              <a:t>Answer : C) A relational database management system </a:t>
            </a:r>
          </a:p>
        </p:txBody>
      </p:sp>
    </p:spTree>
    <p:extLst>
      <p:ext uri="{BB962C8B-B14F-4D97-AF65-F5344CB8AC3E}">
        <p14:creationId xmlns:p14="http://schemas.microsoft.com/office/powerpoint/2010/main" val="1633298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Quiz</a:t>
            </a:r>
          </a:p>
        </p:txBody>
      </p:sp>
      <p:sp>
        <p:nvSpPr>
          <p:cNvPr id="62" name="Google Shape;62;g5fab984687_2_0"/>
          <p:cNvSpPr txBox="1">
            <a:spLocks noGrp="1"/>
          </p:cNvSpPr>
          <p:nvPr>
            <p:ph type="body" idx="4294967295"/>
          </p:nvPr>
        </p:nvSpPr>
        <p:spPr>
          <a:xfrm>
            <a:off x="135379" y="1073734"/>
            <a:ext cx="8542629" cy="1673862"/>
          </a:xfrm>
          <a:prstGeom prst="rect">
            <a:avLst/>
          </a:prstGeom>
          <a:noFill/>
          <a:ln>
            <a:noFill/>
          </a:ln>
        </p:spPr>
        <p:txBody>
          <a:bodyPr spcFirstLastPara="1" wrap="square" lIns="91425" tIns="91425" rIns="91425" bIns="91425" anchor="t" anchorCtr="0">
            <a:noAutofit/>
          </a:bodyPr>
          <a:lstStyle/>
          <a:p>
            <a:pPr>
              <a:spcBef>
                <a:spcPts val="600"/>
              </a:spcBef>
              <a:buClr>
                <a:srgbClr val="223366"/>
              </a:buClr>
            </a:pPr>
            <a:r>
              <a:rPr lang="en-US"/>
              <a:t>5. Which Python module is used to interact with MySQL databases through MySQL Python Connector?</a:t>
            </a:r>
          </a:p>
          <a:p>
            <a:pPr marL="342900" indent="-342900">
              <a:spcBef>
                <a:spcPts val="600"/>
              </a:spcBef>
              <a:buClr>
                <a:srgbClr val="223366"/>
              </a:buClr>
              <a:buFont typeface="+mj-lt"/>
              <a:buAutoNum type="alphaUcPeriod"/>
            </a:pPr>
            <a:r>
              <a:rPr lang="en-US" err="1"/>
              <a:t>mysql_connector</a:t>
            </a:r>
            <a:endParaRPr lang="en-US"/>
          </a:p>
          <a:p>
            <a:pPr marL="342900" indent="-342900">
              <a:spcBef>
                <a:spcPts val="600"/>
              </a:spcBef>
              <a:buClr>
                <a:srgbClr val="223366"/>
              </a:buClr>
              <a:buFont typeface="+mj-lt"/>
              <a:buAutoNum type="alphaUcPeriod"/>
            </a:pPr>
            <a:r>
              <a:rPr lang="en-US" err="1"/>
              <a:t>mysql</a:t>
            </a:r>
            <a:r>
              <a:rPr lang="en-US"/>
              <a:t>-python </a:t>
            </a:r>
          </a:p>
          <a:p>
            <a:pPr marL="342900" indent="-342900">
              <a:spcBef>
                <a:spcPts val="600"/>
              </a:spcBef>
              <a:buClr>
                <a:srgbClr val="223366"/>
              </a:buClr>
              <a:buFont typeface="+mj-lt"/>
              <a:buAutoNum type="alphaUcPeriod"/>
            </a:pPr>
            <a:r>
              <a:rPr lang="en-US" b="1" err="1"/>
              <a:t>mysql.connector</a:t>
            </a:r>
            <a:r>
              <a:rPr lang="en-US" b="1"/>
              <a:t> </a:t>
            </a:r>
          </a:p>
          <a:p>
            <a:pPr marL="342900" indent="-342900">
              <a:spcBef>
                <a:spcPts val="600"/>
              </a:spcBef>
              <a:buClr>
                <a:srgbClr val="223366"/>
              </a:buClr>
              <a:buFont typeface="+mj-lt"/>
              <a:buAutoNum type="alphaUcPeriod"/>
            </a:pPr>
            <a:r>
              <a:rPr lang="en-US" err="1"/>
              <a:t>pymysql</a:t>
            </a:r>
            <a:endParaRPr lang="en-US"/>
          </a:p>
        </p:txBody>
      </p:sp>
      <p:sp>
        <p:nvSpPr>
          <p:cNvPr id="2" name="TextBox 2">
            <a:extLst>
              <a:ext uri="{FF2B5EF4-FFF2-40B4-BE49-F238E27FC236}">
                <a16:creationId xmlns:a16="http://schemas.microsoft.com/office/drawing/2014/main" id="{78B09077-F418-FD96-904A-2D6781BCD0D2}"/>
              </a:ext>
            </a:extLst>
          </p:cNvPr>
          <p:cNvSpPr txBox="1"/>
          <p:nvPr/>
        </p:nvSpPr>
        <p:spPr>
          <a:xfrm>
            <a:off x="154331" y="2662045"/>
            <a:ext cx="7586255" cy="30777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23366"/>
              </a:buClr>
            </a:pPr>
            <a:r>
              <a:rPr lang="en-US" b="1"/>
              <a:t>Answer : C) </a:t>
            </a:r>
            <a:r>
              <a:rPr lang="en-US" b="1" err="1"/>
              <a:t>mysql.connector</a:t>
            </a:r>
            <a:r>
              <a:rPr lang="en-US" b="1"/>
              <a:t> </a:t>
            </a:r>
          </a:p>
        </p:txBody>
      </p:sp>
    </p:spTree>
    <p:extLst>
      <p:ext uri="{BB962C8B-B14F-4D97-AF65-F5344CB8AC3E}">
        <p14:creationId xmlns:p14="http://schemas.microsoft.com/office/powerpoint/2010/main" val="2480237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492382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a:solidFill>
                  <a:srgbClr val="213163"/>
                </a:solidFill>
              </a:rPr>
              <a:t>References</a:t>
            </a:r>
          </a:p>
        </p:txBody>
      </p:sp>
      <p:sp>
        <p:nvSpPr>
          <p:cNvPr id="62" name="Google Shape;62;g5fab984687_2_0"/>
          <p:cNvSpPr txBox="1">
            <a:spLocks noGrp="1"/>
          </p:cNvSpPr>
          <p:nvPr>
            <p:ph type="body" idx="4294967295"/>
          </p:nvPr>
        </p:nvSpPr>
        <p:spPr>
          <a:xfrm>
            <a:off x="144171" y="897888"/>
            <a:ext cx="8542629" cy="3958592"/>
          </a:xfrm>
          <a:prstGeom prst="rect">
            <a:avLst/>
          </a:prstGeom>
          <a:noFill/>
          <a:ln>
            <a:noFill/>
          </a:ln>
        </p:spPr>
        <p:txBody>
          <a:bodyPr spcFirstLastPara="1" wrap="square" lIns="91425" tIns="91425" rIns="91425" bIns="91425" anchor="t" anchorCtr="0">
            <a:noAutofit/>
          </a:bodyPr>
          <a:lstStyle/>
          <a:p>
            <a:pPr marL="173736" indent="-173736">
              <a:spcBef>
                <a:spcPts val="600"/>
              </a:spcBef>
              <a:buClr>
                <a:srgbClr val="223366"/>
              </a:buClr>
              <a:buFont typeface="Arial" panose="020B0604020202020204" pitchFamily="34" charset="0"/>
              <a:buChar char="•"/>
            </a:pPr>
            <a:r>
              <a:rPr lang="en-US">
                <a:solidFill>
                  <a:srgbClr val="0000FF"/>
                </a:solidFill>
              </a:rPr>
              <a:t>https://www.javatpoint.com/dbms-keys </a:t>
            </a:r>
          </a:p>
          <a:p>
            <a:pPr marL="173736" indent="-173736">
              <a:spcBef>
                <a:spcPts val="600"/>
              </a:spcBef>
              <a:buClr>
                <a:srgbClr val="223366"/>
              </a:buClr>
              <a:buFont typeface="Arial" panose="020B0604020202020204" pitchFamily="34" charset="0"/>
              <a:buChar char="•"/>
            </a:pPr>
            <a:r>
              <a:rPr lang="en-US">
                <a:solidFill>
                  <a:srgbClr val="0000FF"/>
                </a:solidFill>
              </a:rPr>
              <a:t>https://www.guru99.com/dbms-keys.html#7 </a:t>
            </a:r>
          </a:p>
          <a:p>
            <a:pPr marL="173736" indent="-173736">
              <a:spcBef>
                <a:spcPts val="600"/>
              </a:spcBef>
              <a:buClr>
                <a:srgbClr val="223366"/>
              </a:buClr>
              <a:buFont typeface="Arial" panose="020B0604020202020204" pitchFamily="34" charset="0"/>
              <a:buChar char="•"/>
            </a:pPr>
            <a:r>
              <a:rPr lang="en-US">
                <a:solidFill>
                  <a:srgbClr val="0000FF"/>
                </a:solidFill>
              </a:rPr>
              <a:t>https://www.javatpoint.com/unique-key-in-sql </a:t>
            </a:r>
          </a:p>
          <a:p>
            <a:pPr marL="173736" indent="-173736">
              <a:spcBef>
                <a:spcPts val="600"/>
              </a:spcBef>
              <a:buClr>
                <a:srgbClr val="223366"/>
              </a:buClr>
              <a:buFont typeface="Arial" panose="020B0604020202020204" pitchFamily="34" charset="0"/>
              <a:buChar char="•"/>
            </a:pPr>
            <a:r>
              <a:rPr lang="en-US">
                <a:solidFill>
                  <a:srgbClr val="0000FF"/>
                </a:solidFill>
              </a:rPr>
              <a:t>https://www.javatpoint.com/dbms-mapping-constraints  </a:t>
            </a:r>
          </a:p>
          <a:p>
            <a:pPr marL="173736" indent="-173736">
              <a:spcBef>
                <a:spcPts val="600"/>
              </a:spcBef>
              <a:buClr>
                <a:srgbClr val="223366"/>
              </a:buClr>
              <a:buFont typeface="Arial" panose="020B0604020202020204" pitchFamily="34" charset="0"/>
              <a:buChar char="•"/>
            </a:pPr>
            <a:r>
              <a:rPr lang="en-US">
                <a:solidFill>
                  <a:srgbClr val="0000FF"/>
                </a:solidFill>
              </a:rPr>
              <a:t>https://tutorialwing.com/mapping-constraints-in-dbms-for-relationship-types</a:t>
            </a:r>
          </a:p>
          <a:p>
            <a:pPr marL="173736" indent="-173736">
              <a:spcBef>
                <a:spcPts val="600"/>
              </a:spcBef>
              <a:buClr>
                <a:srgbClr val="223366"/>
              </a:buClr>
              <a:buFont typeface="Arial" panose="020B0604020202020204" pitchFamily="34" charset="0"/>
              <a:buChar char="•"/>
            </a:pPr>
            <a:r>
              <a:rPr lang="en-US">
                <a:solidFill>
                  <a:srgbClr val="0000FF"/>
                </a:solidFill>
              </a:rPr>
              <a:t>https://prepinsta.com/dbms/mapping-constraints/</a:t>
            </a:r>
          </a:p>
          <a:p>
            <a:pPr marL="173736" indent="-173736">
              <a:spcBef>
                <a:spcPts val="600"/>
              </a:spcBef>
              <a:buClr>
                <a:srgbClr val="223366"/>
              </a:buClr>
              <a:buFont typeface="Arial" panose="020B0604020202020204" pitchFamily="34" charset="0"/>
              <a:buChar char="•"/>
            </a:pPr>
            <a:r>
              <a:rPr lang="en-US">
                <a:solidFill>
                  <a:srgbClr val="0000FF"/>
                </a:solidFill>
              </a:rPr>
              <a:t>https://docs.oracle.com/cd/B28359_01/server.111/b28318/part_3.htm</a:t>
            </a:r>
          </a:p>
          <a:p>
            <a:pPr marL="173736" indent="-173736">
              <a:spcBef>
                <a:spcPts val="600"/>
              </a:spcBef>
              <a:buClr>
                <a:srgbClr val="223366"/>
              </a:buClr>
              <a:buFont typeface="Arial" panose="020B0604020202020204" pitchFamily="34" charset="0"/>
              <a:buChar char="•"/>
            </a:pPr>
            <a:r>
              <a:rPr lang="en-US">
                <a:solidFill>
                  <a:srgbClr val="0000FF"/>
                </a:solidFill>
              </a:rPr>
              <a:t>https://dev.mysql.com/doc/refman/8.0/en/features.html</a:t>
            </a:r>
          </a:p>
          <a:p>
            <a:pPr marL="173736" indent="-173736">
              <a:spcBef>
                <a:spcPts val="600"/>
              </a:spcBef>
              <a:buClr>
                <a:srgbClr val="223366"/>
              </a:buClr>
              <a:buFont typeface="Arial" panose="020B0604020202020204" pitchFamily="34" charset="0"/>
              <a:buChar char="•"/>
            </a:pPr>
            <a:r>
              <a:rPr lang="en-US">
                <a:solidFill>
                  <a:srgbClr val="0000FF"/>
                </a:solidFill>
              </a:rPr>
              <a:t>https://www.studytonight.com/</a:t>
            </a:r>
          </a:p>
          <a:p>
            <a:pPr marL="173736" indent="-173736">
              <a:spcBef>
                <a:spcPts val="600"/>
              </a:spcBef>
              <a:buClr>
                <a:srgbClr val="223366"/>
              </a:buClr>
              <a:buFont typeface="Arial" panose="020B0604020202020204" pitchFamily="34" charset="0"/>
              <a:buChar char="•"/>
            </a:pPr>
            <a:r>
              <a:rPr lang="en-US">
                <a:solidFill>
                  <a:srgbClr val="0000FF"/>
                </a:solidFill>
              </a:rPr>
              <a:t>https://www.tutorialspoint.com/</a:t>
            </a:r>
          </a:p>
          <a:p>
            <a:pPr marL="173736" indent="-173736">
              <a:spcBef>
                <a:spcPts val="600"/>
              </a:spcBef>
              <a:buClr>
                <a:srgbClr val="223366"/>
              </a:buClr>
              <a:buFont typeface="Arial" panose="020B0604020202020204" pitchFamily="34" charset="0"/>
              <a:buChar char="•"/>
            </a:pPr>
            <a:r>
              <a:rPr lang="en-US">
                <a:solidFill>
                  <a:srgbClr val="0000FF"/>
                </a:solidFill>
              </a:rPr>
              <a:t>https://www.guru99.com/</a:t>
            </a:r>
          </a:p>
          <a:p>
            <a:pPr marL="173736" indent="-173736">
              <a:spcBef>
                <a:spcPts val="600"/>
              </a:spcBef>
              <a:buClr>
                <a:srgbClr val="223366"/>
              </a:buClr>
              <a:buFont typeface="Arial" panose="020B0604020202020204" pitchFamily="34" charset="0"/>
              <a:buChar char="•"/>
            </a:pPr>
            <a:r>
              <a:rPr lang="en-US">
                <a:solidFill>
                  <a:srgbClr val="0000FF"/>
                </a:solidFill>
              </a:rPr>
              <a:t>https://www.javatpoint.com/</a:t>
            </a:r>
          </a:p>
          <a:p>
            <a:pPr marL="173736" indent="-173736">
              <a:spcBef>
                <a:spcPts val="600"/>
              </a:spcBef>
              <a:buClr>
                <a:srgbClr val="223366"/>
              </a:buClr>
              <a:buFont typeface="Arial" panose="020B0604020202020204" pitchFamily="34" charset="0"/>
              <a:buChar char="•"/>
            </a:pPr>
            <a:r>
              <a:rPr lang="en-US">
                <a:solidFill>
                  <a:srgbClr val="0000FF"/>
                </a:solidFill>
              </a:rPr>
              <a:t>https://www.geeksforgeeks.org/</a:t>
            </a:r>
          </a:p>
        </p:txBody>
      </p:sp>
    </p:spTree>
    <p:extLst>
      <p:ext uri="{BB962C8B-B14F-4D97-AF65-F5344CB8AC3E}">
        <p14:creationId xmlns:p14="http://schemas.microsoft.com/office/powerpoint/2010/main" val="2504453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a:solidFill>
                  <a:srgbClr val="213163"/>
                </a:solidFill>
              </a:rPr>
              <a:t>Learning Objectives</a:t>
            </a:r>
            <a:endParaRPr sz="1600"/>
          </a:p>
        </p:txBody>
      </p:sp>
      <p:sp>
        <p:nvSpPr>
          <p:cNvPr id="62" name="Google Shape;62;g5fab984687_2_0"/>
          <p:cNvSpPr txBox="1">
            <a:spLocks noGrp="1"/>
          </p:cNvSpPr>
          <p:nvPr>
            <p:ph type="body" idx="4294967295"/>
          </p:nvPr>
        </p:nvSpPr>
        <p:spPr>
          <a:xfrm>
            <a:off x="144171" y="897888"/>
            <a:ext cx="4427829" cy="2820670"/>
          </a:xfrm>
          <a:prstGeom prst="rect">
            <a:avLst/>
          </a:prstGeom>
          <a:noFill/>
          <a:ln>
            <a:noFill/>
          </a:ln>
        </p:spPr>
        <p:txBody>
          <a:bodyPr spcFirstLastPara="1" wrap="square" lIns="91425" tIns="91425" rIns="91425" bIns="91425" anchor="t" anchorCtr="0">
            <a:noAutofit/>
          </a:bodyPr>
          <a:lstStyle/>
          <a:p>
            <a:pPr marL="173736" indent="-173736">
              <a:spcBef>
                <a:spcPts val="600"/>
              </a:spcBef>
              <a:buClr>
                <a:srgbClr val="223366"/>
              </a:buClr>
              <a:buFont typeface="Arial" panose="020B0604020202020204" pitchFamily="34" charset="0"/>
              <a:buChar char="•"/>
            </a:pPr>
            <a:r>
              <a:rPr lang="en-US"/>
              <a:t>You will learn in this lesson:</a:t>
            </a:r>
          </a:p>
          <a:p>
            <a:pPr marL="173736" indent="-173736">
              <a:spcBef>
                <a:spcPts val="600"/>
              </a:spcBef>
              <a:buClr>
                <a:srgbClr val="223366"/>
              </a:buClr>
              <a:buFont typeface="Arial" panose="020B0604020202020204" pitchFamily="34" charset="0"/>
              <a:buChar char="•"/>
            </a:pPr>
            <a:r>
              <a:rPr lang="en-US"/>
              <a:t>Gain a solid understanding of fundamental database concepts.</a:t>
            </a:r>
          </a:p>
          <a:p>
            <a:pPr marL="173736" indent="-173736">
              <a:spcBef>
                <a:spcPts val="600"/>
              </a:spcBef>
              <a:buClr>
                <a:srgbClr val="223366"/>
              </a:buClr>
              <a:buFont typeface="Arial" panose="020B0604020202020204" pitchFamily="34" charset="0"/>
              <a:buChar char="•"/>
            </a:pPr>
            <a:r>
              <a:rPr lang="en-US"/>
              <a:t>Understand the role and importance of RDBMS in managing structured data efficiently.</a:t>
            </a:r>
          </a:p>
          <a:p>
            <a:pPr marL="173736" indent="-173736">
              <a:spcBef>
                <a:spcPts val="600"/>
              </a:spcBef>
              <a:buClr>
                <a:srgbClr val="223366"/>
              </a:buClr>
              <a:buFont typeface="Arial" panose="020B0604020202020204" pitchFamily="34" charset="0"/>
              <a:buChar char="•"/>
            </a:pPr>
            <a:r>
              <a:rPr lang="en-US"/>
              <a:t>Master SQL for querying and manipulating data in a relational database, including SELECT, INSERT, UPDATE, and DELETE operations.</a:t>
            </a:r>
          </a:p>
          <a:p>
            <a:pPr marL="173736" indent="-173736">
              <a:spcBef>
                <a:spcPts val="600"/>
              </a:spcBef>
              <a:buClr>
                <a:srgbClr val="223366"/>
              </a:buClr>
              <a:buFont typeface="Arial" panose="020B0604020202020204" pitchFamily="34" charset="0"/>
              <a:buChar char="•"/>
            </a:pPr>
            <a:r>
              <a:rPr lang="en-US"/>
              <a:t>Get familiar with MySQL RDBMS, its features, installation, and configuration.</a:t>
            </a:r>
          </a:p>
          <a:p>
            <a:pPr marL="173736" indent="-173736">
              <a:spcBef>
                <a:spcPts val="600"/>
              </a:spcBef>
              <a:buClr>
                <a:srgbClr val="223366"/>
              </a:buClr>
              <a:buFont typeface="Arial" panose="020B0604020202020204" pitchFamily="34" charset="0"/>
              <a:buChar char="•"/>
            </a:pPr>
            <a:r>
              <a:rPr lang="en-US"/>
              <a:t>Learn about the various concepts related to MySQL.</a:t>
            </a:r>
          </a:p>
        </p:txBody>
      </p:sp>
      <p:pic>
        <p:nvPicPr>
          <p:cNvPr id="3" name="Picture 2" descr="A yellow and blue target with a red arrow in the center&#10;&#10;Description automatically generated">
            <a:extLst>
              <a:ext uri="{FF2B5EF4-FFF2-40B4-BE49-F238E27FC236}">
                <a16:creationId xmlns:a16="http://schemas.microsoft.com/office/drawing/2014/main" id="{8A9ABC49-2C73-F5D0-173B-9806D6AE968C}"/>
              </a:ext>
            </a:extLst>
          </p:cNvPr>
          <p:cNvPicPr>
            <a:picLocks noChangeAspect="1"/>
          </p:cNvPicPr>
          <p:nvPr/>
        </p:nvPicPr>
        <p:blipFill>
          <a:blip r:embed="rId3"/>
          <a:stretch>
            <a:fillRect/>
          </a:stretch>
        </p:blipFill>
        <p:spPr>
          <a:xfrm>
            <a:off x="5694533" y="1282633"/>
            <a:ext cx="3172285" cy="3155705"/>
          </a:xfrm>
          <a:prstGeom prst="rect">
            <a:avLst/>
          </a:prstGeom>
        </p:spPr>
      </p:pic>
    </p:spTree>
    <p:extLst>
      <p:ext uri="{BB962C8B-B14F-4D97-AF65-F5344CB8AC3E}">
        <p14:creationId xmlns:p14="http://schemas.microsoft.com/office/powerpoint/2010/main" val="367149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r>
              <a:rPr lang="en" sz="1600" b="1" dirty="0">
                <a:solidFill>
                  <a:srgbClr val="213163"/>
                </a:solidFill>
              </a:rPr>
              <a:t>Use Case of DBMS</a:t>
            </a:r>
            <a:endParaRPr lang="en-US" dirty="0"/>
          </a:p>
        </p:txBody>
      </p:sp>
      <p:sp>
        <p:nvSpPr>
          <p:cNvPr id="2" name="TextBox 1">
            <a:extLst>
              <a:ext uri="{FF2B5EF4-FFF2-40B4-BE49-F238E27FC236}">
                <a16:creationId xmlns:a16="http://schemas.microsoft.com/office/drawing/2014/main" id="{46E6872B-F109-3277-AB7C-050FC35B12A4}"/>
              </a:ext>
            </a:extLst>
          </p:cNvPr>
          <p:cNvSpPr txBox="1"/>
          <p:nvPr/>
        </p:nvSpPr>
        <p:spPr>
          <a:xfrm>
            <a:off x="262303" y="1339361"/>
            <a:ext cx="274320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 Database Management System (DBMS) is a software tool used to manage and organize data efficiently. DBMS serves as an intermediary between users and databases, providing an interface for users to interact with the data stored in the database​</a:t>
            </a:r>
          </a:p>
          <a:p>
            <a:r>
              <a:rPr lang="en-US">
                <a:cs typeface="Segoe UI"/>
              </a:rPr>
              <a:t>​</a:t>
            </a:r>
          </a:p>
        </p:txBody>
      </p:sp>
      <p:pic>
        <p:nvPicPr>
          <p:cNvPr id="4" name="Picture 3" descr="What is DBMS? | Database Management Systems | Edureka">
            <a:extLst>
              <a:ext uri="{FF2B5EF4-FFF2-40B4-BE49-F238E27FC236}">
                <a16:creationId xmlns:a16="http://schemas.microsoft.com/office/drawing/2014/main" id="{3FDD36E3-F108-F0F3-BA0F-DAD8C103B81C}"/>
              </a:ext>
            </a:extLst>
          </p:cNvPr>
          <p:cNvPicPr>
            <a:picLocks noChangeAspect="1"/>
          </p:cNvPicPr>
          <p:nvPr/>
        </p:nvPicPr>
        <p:blipFill>
          <a:blip r:embed="rId3"/>
          <a:stretch>
            <a:fillRect/>
          </a:stretch>
        </p:blipFill>
        <p:spPr>
          <a:xfrm>
            <a:off x="4365381" y="1118915"/>
            <a:ext cx="4281853" cy="2795767"/>
          </a:xfrm>
          <a:prstGeom prst="rect">
            <a:avLst/>
          </a:prstGeom>
        </p:spPr>
      </p:pic>
      <p:sp>
        <p:nvSpPr>
          <p:cNvPr id="5" name="TextBox 8">
            <a:extLst>
              <a:ext uri="{FF2B5EF4-FFF2-40B4-BE49-F238E27FC236}">
                <a16:creationId xmlns:a16="http://schemas.microsoft.com/office/drawing/2014/main" id="{07761050-1227-2924-7B63-C12771BC3C9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dirty="0">
                <a:solidFill>
                  <a:srgbClr val="002060"/>
                </a:solidFill>
              </a:rPr>
              <a:t>Click here</a:t>
            </a:r>
          </a:p>
        </p:txBody>
      </p:sp>
      <p:sp>
        <p:nvSpPr>
          <p:cNvPr id="6" name="Rectangle: Rounded Corners 5">
            <a:hlinkClick r:id="rId4"/>
            <a:extLst>
              <a:ext uri="{FF2B5EF4-FFF2-40B4-BE49-F238E27FC236}">
                <a16:creationId xmlns:a16="http://schemas.microsoft.com/office/drawing/2014/main" id="{60B0206A-7DAB-3FEA-D016-CC91C7C0EE6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hlinkClick r:id="rId5">
                  <a:extLst>
                    <a:ext uri="{A12FA001-AC4F-418D-AE19-62706E023703}">
                      <ahyp:hlinkClr xmlns:ahyp="http://schemas.microsoft.com/office/drawing/2018/hyperlinkcolor" val="tx"/>
                    </a:ext>
                  </a:extLst>
                </a:hlinkClick>
              </a:rPr>
              <a:t>Reference link</a:t>
            </a:r>
            <a:endParaRPr lang="en-IN" sz="1200" dirty="0">
              <a:solidFill>
                <a:schemeClr val="bg1"/>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22898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Introduction</a:t>
            </a:r>
            <a:endParaRPr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38846" y="898200"/>
            <a:ext cx="4315923" cy="2005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13163"/>
              </a:buClr>
            </a:pPr>
            <a:r>
              <a:rPr lang="en-US"/>
              <a:t>A Database Management System (DBMS) is a software system that allows users to interact with a database. It serves as an intermediary between applications and the underlying database, facilitating the creation, retrieval, updating, and management of data in a structured and organized manner. MySQL is a popular open-source relational database management system (RDBMS) that is widely used for building web applications.</a:t>
            </a:r>
          </a:p>
        </p:txBody>
      </p:sp>
      <p:pic>
        <p:nvPicPr>
          <p:cNvPr id="6" name="Picture 5" descr="A light bulb with a lightbulb&#10;&#10;Description automatically generated">
            <a:extLst>
              <a:ext uri="{FF2B5EF4-FFF2-40B4-BE49-F238E27FC236}">
                <a16:creationId xmlns:a16="http://schemas.microsoft.com/office/drawing/2014/main" id="{7406B767-31AF-62E9-0397-614947EC48DA}"/>
              </a:ext>
            </a:extLst>
          </p:cNvPr>
          <p:cNvPicPr>
            <a:picLocks noChangeAspect="1"/>
          </p:cNvPicPr>
          <p:nvPr/>
        </p:nvPicPr>
        <p:blipFill>
          <a:blip r:embed="rId3"/>
          <a:stretch>
            <a:fillRect/>
          </a:stretch>
        </p:blipFill>
        <p:spPr>
          <a:xfrm>
            <a:off x="5439124" y="965839"/>
            <a:ext cx="3373105" cy="3373105"/>
          </a:xfrm>
          <a:prstGeom prst="rect">
            <a:avLst/>
          </a:prstGeom>
        </p:spPr>
      </p:pic>
    </p:spTree>
    <p:extLst>
      <p:ext uri="{BB962C8B-B14F-4D97-AF65-F5344CB8AC3E}">
        <p14:creationId xmlns:p14="http://schemas.microsoft.com/office/powerpoint/2010/main" val="304216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83" y="770144"/>
            <a:ext cx="2981325"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latin typeface="+mj-lt"/>
              </a:rPr>
              <a:t>What is a DBMS?</a:t>
            </a:r>
          </a:p>
        </p:txBody>
      </p:sp>
      <p:sp>
        <p:nvSpPr>
          <p:cNvPr id="6" name="Text 3">
            <a:extLst>
              <a:ext uri="{FF2B5EF4-FFF2-40B4-BE49-F238E27FC236}">
                <a16:creationId xmlns:a16="http://schemas.microsoft.com/office/drawing/2014/main" id="{34D05684-5504-B288-4B20-A09220B8C74B}"/>
              </a:ext>
            </a:extLst>
          </p:cNvPr>
          <p:cNvSpPr/>
          <p:nvPr/>
        </p:nvSpPr>
        <p:spPr>
          <a:xfrm>
            <a:off x="412998" y="2162943"/>
            <a:ext cx="1388715" cy="215396"/>
          </a:xfrm>
          <a:prstGeom prst="rect">
            <a:avLst/>
          </a:prstGeom>
          <a:noFill/>
          <a:ln/>
        </p:spPr>
        <p:txBody>
          <a:bodyPr wrap="none" rtlCol="0" anchor="t"/>
          <a:lstStyle/>
          <a:p>
            <a:pPr>
              <a:lnSpc>
                <a:spcPts val="1709"/>
              </a:lnSpc>
            </a:pPr>
            <a:r>
              <a:rPr lang="en-US" b="1" spc="-41">
                <a:latin typeface="+mj-lt"/>
                <a:ea typeface="Inter" pitchFamily="34" charset="-122"/>
                <a:cs typeface="Times New Roman" panose="02020603050405020304" pitchFamily="18" charset="0"/>
              </a:rPr>
              <a:t>Definition</a:t>
            </a:r>
            <a:endParaRPr lang="en-US">
              <a:latin typeface="+mj-lt"/>
              <a:cs typeface="Times New Roman" panose="02020603050405020304" pitchFamily="18" charset="0"/>
            </a:endParaRPr>
          </a:p>
        </p:txBody>
      </p:sp>
      <p:sp>
        <p:nvSpPr>
          <p:cNvPr id="7" name="Text 4">
            <a:extLst>
              <a:ext uri="{FF2B5EF4-FFF2-40B4-BE49-F238E27FC236}">
                <a16:creationId xmlns:a16="http://schemas.microsoft.com/office/drawing/2014/main" id="{E79EEB08-8AE9-FB5A-4893-813E7029F3DA}"/>
              </a:ext>
            </a:extLst>
          </p:cNvPr>
          <p:cNvSpPr/>
          <p:nvPr/>
        </p:nvSpPr>
        <p:spPr>
          <a:xfrm>
            <a:off x="412998" y="2585793"/>
            <a:ext cx="2561928" cy="661478"/>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A DBMS is a software system that allows users to define, create, maintain, and control access to a database.</a:t>
            </a:r>
            <a:endParaRPr lang="en-US">
              <a:latin typeface="+mj-lt"/>
              <a:cs typeface="Times New Roman" panose="02020603050405020304" pitchFamily="18" charset="0"/>
            </a:endParaRPr>
          </a:p>
        </p:txBody>
      </p:sp>
      <p:sp>
        <p:nvSpPr>
          <p:cNvPr id="8" name="Text 5">
            <a:extLst>
              <a:ext uri="{FF2B5EF4-FFF2-40B4-BE49-F238E27FC236}">
                <a16:creationId xmlns:a16="http://schemas.microsoft.com/office/drawing/2014/main" id="{E5A20436-ADF2-B684-107E-9FBFAA562148}"/>
              </a:ext>
            </a:extLst>
          </p:cNvPr>
          <p:cNvSpPr/>
          <p:nvPr/>
        </p:nvSpPr>
        <p:spPr>
          <a:xfrm>
            <a:off x="3389784" y="2152223"/>
            <a:ext cx="1388715" cy="215396"/>
          </a:xfrm>
          <a:prstGeom prst="rect">
            <a:avLst/>
          </a:prstGeom>
          <a:noFill/>
          <a:ln/>
        </p:spPr>
        <p:txBody>
          <a:bodyPr wrap="none" rtlCol="0" anchor="t"/>
          <a:lstStyle/>
          <a:p>
            <a:pPr>
              <a:lnSpc>
                <a:spcPts val="1709"/>
              </a:lnSpc>
            </a:pPr>
            <a:r>
              <a:rPr lang="en-US" b="1" spc="-41">
                <a:latin typeface="+mj-lt"/>
                <a:ea typeface="Inter" pitchFamily="34" charset="-122"/>
                <a:cs typeface="Inter" pitchFamily="34" charset="-120"/>
              </a:rPr>
              <a:t>Uses</a:t>
            </a:r>
            <a:endParaRPr lang="en-US">
              <a:latin typeface="+mj-lt"/>
            </a:endParaRPr>
          </a:p>
        </p:txBody>
      </p:sp>
      <p:sp>
        <p:nvSpPr>
          <p:cNvPr id="9" name="Text 6">
            <a:extLst>
              <a:ext uri="{FF2B5EF4-FFF2-40B4-BE49-F238E27FC236}">
                <a16:creationId xmlns:a16="http://schemas.microsoft.com/office/drawing/2014/main" id="{7A6B577F-6769-BBB5-35CF-270999A9A605}"/>
              </a:ext>
            </a:extLst>
          </p:cNvPr>
          <p:cNvSpPr/>
          <p:nvPr/>
        </p:nvSpPr>
        <p:spPr>
          <a:xfrm>
            <a:off x="3082677" y="2571750"/>
            <a:ext cx="2562002" cy="881971"/>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DBMS is used in many fields, including business, education, healthcare, and government, to manage and organize large amounts of data.</a:t>
            </a:r>
            <a:endParaRPr lang="en-US">
              <a:latin typeface="+mj-lt"/>
              <a:cs typeface="Times New Roman" panose="02020603050405020304" pitchFamily="18" charset="0"/>
            </a:endParaRPr>
          </a:p>
        </p:txBody>
      </p:sp>
      <p:sp>
        <p:nvSpPr>
          <p:cNvPr id="10" name="Text 7">
            <a:extLst>
              <a:ext uri="{FF2B5EF4-FFF2-40B4-BE49-F238E27FC236}">
                <a16:creationId xmlns:a16="http://schemas.microsoft.com/office/drawing/2014/main" id="{8D31C340-1F2D-ADD3-3A02-AAECBE021300}"/>
              </a:ext>
            </a:extLst>
          </p:cNvPr>
          <p:cNvSpPr/>
          <p:nvPr/>
        </p:nvSpPr>
        <p:spPr>
          <a:xfrm>
            <a:off x="5953535" y="2152223"/>
            <a:ext cx="1388715" cy="215396"/>
          </a:xfrm>
          <a:prstGeom prst="rect">
            <a:avLst/>
          </a:prstGeom>
          <a:noFill/>
          <a:ln/>
        </p:spPr>
        <p:txBody>
          <a:bodyPr wrap="none" rtlCol="0" anchor="t"/>
          <a:lstStyle/>
          <a:p>
            <a:pPr>
              <a:lnSpc>
                <a:spcPts val="1709"/>
              </a:lnSpc>
            </a:pPr>
            <a:r>
              <a:rPr lang="en-US" b="1" spc="-41">
                <a:latin typeface="+mj-lt"/>
                <a:ea typeface="Inter" pitchFamily="34" charset="-122"/>
                <a:cs typeface="Times New Roman" panose="02020603050405020304" pitchFamily="18" charset="0"/>
              </a:rPr>
              <a:t>Security</a:t>
            </a:r>
            <a:endParaRPr lang="en-US">
              <a:latin typeface="+mj-lt"/>
              <a:cs typeface="Times New Roman" panose="02020603050405020304" pitchFamily="18" charset="0"/>
            </a:endParaRPr>
          </a:p>
        </p:txBody>
      </p:sp>
      <p:sp>
        <p:nvSpPr>
          <p:cNvPr id="11" name="Text 8">
            <a:extLst>
              <a:ext uri="{FF2B5EF4-FFF2-40B4-BE49-F238E27FC236}">
                <a16:creationId xmlns:a16="http://schemas.microsoft.com/office/drawing/2014/main" id="{4ABDC24D-D1F7-3011-6F70-F99A36FC0407}"/>
              </a:ext>
            </a:extLst>
          </p:cNvPr>
          <p:cNvSpPr/>
          <p:nvPr/>
        </p:nvSpPr>
        <p:spPr>
          <a:xfrm>
            <a:off x="5853431" y="2585792"/>
            <a:ext cx="2562002" cy="881971"/>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DBMS provides security features such as access control, backup and recovery, and data encryption to protect sensitive information.</a:t>
            </a:r>
            <a:endParaRPr lang="en-US">
              <a:latin typeface="+mj-lt"/>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Advantages of DBMS</a:t>
            </a:r>
          </a:p>
        </p:txBody>
      </p:sp>
      <p:sp>
        <p:nvSpPr>
          <p:cNvPr id="2" name="Shape 3">
            <a:extLst>
              <a:ext uri="{FF2B5EF4-FFF2-40B4-BE49-F238E27FC236}">
                <a16:creationId xmlns:a16="http://schemas.microsoft.com/office/drawing/2014/main" id="{A7574C15-8930-E736-8BE7-115F576E168A}"/>
              </a:ext>
            </a:extLst>
          </p:cNvPr>
          <p:cNvSpPr/>
          <p:nvPr/>
        </p:nvSpPr>
        <p:spPr>
          <a:xfrm>
            <a:off x="520750" y="1537318"/>
            <a:ext cx="3981822" cy="1299836"/>
          </a:xfrm>
          <a:prstGeom prst="roundRect">
            <a:avLst>
              <a:gd name="adj" fmla="val 2638"/>
            </a:avLst>
          </a:prstGeom>
          <a:solidFill>
            <a:srgbClr val="DADBF1"/>
          </a:solidFill>
          <a:ln w="7620">
            <a:solidFill>
              <a:srgbClr val="B5B7E3"/>
            </a:solidFill>
            <a:prstDash val="solid"/>
          </a:ln>
        </p:spPr>
        <p:txBody>
          <a:bodyPr/>
          <a:lstStyle/>
          <a:p>
            <a:endParaRPr lang="en-IN">
              <a:latin typeface="+mj-lt"/>
            </a:endParaRPr>
          </a:p>
        </p:txBody>
      </p:sp>
      <p:sp>
        <p:nvSpPr>
          <p:cNvPr id="4" name="Text 4">
            <a:extLst>
              <a:ext uri="{FF2B5EF4-FFF2-40B4-BE49-F238E27FC236}">
                <a16:creationId xmlns:a16="http://schemas.microsoft.com/office/drawing/2014/main" id="{5179EC83-02B4-3990-6C8C-17B5BE47AE04}"/>
              </a:ext>
            </a:extLst>
          </p:cNvPr>
          <p:cNvSpPr/>
          <p:nvPr/>
        </p:nvSpPr>
        <p:spPr>
          <a:xfrm>
            <a:off x="664369" y="1679881"/>
            <a:ext cx="1388715" cy="215396"/>
          </a:xfrm>
          <a:prstGeom prst="rect">
            <a:avLst/>
          </a:prstGeom>
          <a:noFill/>
          <a:ln/>
        </p:spPr>
        <p:txBody>
          <a:bodyPr wrap="none" rtlCol="0" anchor="t"/>
          <a:lstStyle/>
          <a:p>
            <a:pPr>
              <a:lnSpc>
                <a:spcPts val="1709"/>
              </a:lnSpc>
            </a:pPr>
            <a:r>
              <a:rPr lang="en-US" b="1" spc="-41">
                <a:solidFill>
                  <a:srgbClr val="272525"/>
                </a:solidFill>
                <a:latin typeface="+mj-lt"/>
                <a:ea typeface="Inter" pitchFamily="34" charset="-122"/>
                <a:cs typeface="Times New Roman" panose="02020603050405020304" pitchFamily="18" charset="0"/>
              </a:rPr>
              <a:t>Efficiency</a:t>
            </a:r>
            <a:endParaRPr lang="en-US">
              <a:latin typeface="+mj-lt"/>
              <a:cs typeface="Times New Roman" panose="02020603050405020304" pitchFamily="18" charset="0"/>
            </a:endParaRPr>
          </a:p>
        </p:txBody>
      </p:sp>
      <p:sp>
        <p:nvSpPr>
          <p:cNvPr id="5" name="Text 5">
            <a:extLst>
              <a:ext uri="{FF2B5EF4-FFF2-40B4-BE49-F238E27FC236}">
                <a16:creationId xmlns:a16="http://schemas.microsoft.com/office/drawing/2014/main" id="{E41FD136-FDD8-E766-025E-81C85F772842}"/>
              </a:ext>
            </a:extLst>
          </p:cNvPr>
          <p:cNvSpPr/>
          <p:nvPr/>
        </p:nvSpPr>
        <p:spPr>
          <a:xfrm>
            <a:off x="664369" y="1937314"/>
            <a:ext cx="3694584" cy="661478"/>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DBMS allows users to access data quickly and efficiently, reducing the time and effort required to manage and process large amounts of information.</a:t>
            </a:r>
            <a:endParaRPr lang="en-US">
              <a:latin typeface="+mj-lt"/>
              <a:cs typeface="Times New Roman" panose="02020603050405020304" pitchFamily="18" charset="0"/>
            </a:endParaRPr>
          </a:p>
        </p:txBody>
      </p:sp>
      <p:sp>
        <p:nvSpPr>
          <p:cNvPr id="6" name="Shape 6">
            <a:extLst>
              <a:ext uri="{FF2B5EF4-FFF2-40B4-BE49-F238E27FC236}">
                <a16:creationId xmlns:a16="http://schemas.microsoft.com/office/drawing/2014/main" id="{B21A4265-A5F8-97EF-D678-B85FBC923B9B}"/>
              </a:ext>
            </a:extLst>
          </p:cNvPr>
          <p:cNvSpPr/>
          <p:nvPr/>
        </p:nvSpPr>
        <p:spPr>
          <a:xfrm>
            <a:off x="4641428" y="1537318"/>
            <a:ext cx="3981822" cy="1299836"/>
          </a:xfrm>
          <a:prstGeom prst="roundRect">
            <a:avLst>
              <a:gd name="adj" fmla="val 2638"/>
            </a:avLst>
          </a:prstGeom>
          <a:solidFill>
            <a:srgbClr val="DADBF1"/>
          </a:solidFill>
          <a:ln w="7620">
            <a:solidFill>
              <a:srgbClr val="B5B7E3"/>
            </a:solidFill>
            <a:prstDash val="solid"/>
          </a:ln>
        </p:spPr>
        <p:txBody>
          <a:bodyPr/>
          <a:lstStyle/>
          <a:p>
            <a:endParaRPr lang="en-IN">
              <a:latin typeface="+mj-lt"/>
            </a:endParaRPr>
          </a:p>
        </p:txBody>
      </p:sp>
      <p:sp>
        <p:nvSpPr>
          <p:cNvPr id="7" name="Text 7">
            <a:extLst>
              <a:ext uri="{FF2B5EF4-FFF2-40B4-BE49-F238E27FC236}">
                <a16:creationId xmlns:a16="http://schemas.microsoft.com/office/drawing/2014/main" id="{0C14F694-BA6D-FE5C-8B42-A35413B449FE}"/>
              </a:ext>
            </a:extLst>
          </p:cNvPr>
          <p:cNvSpPr/>
          <p:nvPr/>
        </p:nvSpPr>
        <p:spPr>
          <a:xfrm>
            <a:off x="4785048" y="1679881"/>
            <a:ext cx="1388715" cy="215396"/>
          </a:xfrm>
          <a:prstGeom prst="rect">
            <a:avLst/>
          </a:prstGeom>
          <a:noFill/>
          <a:ln/>
        </p:spPr>
        <p:txBody>
          <a:bodyPr wrap="none" rtlCol="0" anchor="t"/>
          <a:lstStyle/>
          <a:p>
            <a:pPr>
              <a:lnSpc>
                <a:spcPts val="1709"/>
              </a:lnSpc>
            </a:pPr>
            <a:r>
              <a:rPr lang="en-US" b="1" spc="-41">
                <a:solidFill>
                  <a:srgbClr val="272525"/>
                </a:solidFill>
                <a:latin typeface="+mj-lt"/>
                <a:ea typeface="Inter" pitchFamily="34" charset="-122"/>
                <a:cs typeface="Times New Roman" panose="02020603050405020304" pitchFamily="18" charset="0"/>
              </a:rPr>
              <a:t>Scalability</a:t>
            </a:r>
            <a:endParaRPr lang="en-US">
              <a:latin typeface="+mj-lt"/>
              <a:cs typeface="Times New Roman" panose="02020603050405020304" pitchFamily="18" charset="0"/>
            </a:endParaRPr>
          </a:p>
        </p:txBody>
      </p:sp>
      <p:sp>
        <p:nvSpPr>
          <p:cNvPr id="8" name="Text 8">
            <a:extLst>
              <a:ext uri="{FF2B5EF4-FFF2-40B4-BE49-F238E27FC236}">
                <a16:creationId xmlns:a16="http://schemas.microsoft.com/office/drawing/2014/main" id="{CFF9E534-75AB-CC30-F98F-F16FC6E2407B}"/>
              </a:ext>
            </a:extLst>
          </p:cNvPr>
          <p:cNvSpPr/>
          <p:nvPr/>
        </p:nvSpPr>
        <p:spPr>
          <a:xfrm>
            <a:off x="4785047" y="1937314"/>
            <a:ext cx="3694584" cy="661478"/>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DBMS can handle large amounts of data and can be easily modified to adapt to changing business needs, making it scalable and flexible.</a:t>
            </a:r>
            <a:endParaRPr lang="en-US">
              <a:latin typeface="+mj-lt"/>
              <a:cs typeface="Times New Roman" panose="02020603050405020304" pitchFamily="18" charset="0"/>
            </a:endParaRPr>
          </a:p>
        </p:txBody>
      </p:sp>
      <p:sp>
        <p:nvSpPr>
          <p:cNvPr id="9" name="Shape 9">
            <a:extLst>
              <a:ext uri="{FF2B5EF4-FFF2-40B4-BE49-F238E27FC236}">
                <a16:creationId xmlns:a16="http://schemas.microsoft.com/office/drawing/2014/main" id="{86A859C6-F223-91A0-EC58-41160BFF7B5A}"/>
              </a:ext>
            </a:extLst>
          </p:cNvPr>
          <p:cNvSpPr/>
          <p:nvPr/>
        </p:nvSpPr>
        <p:spPr>
          <a:xfrm>
            <a:off x="520750" y="2957910"/>
            <a:ext cx="3981822" cy="1299836"/>
          </a:xfrm>
          <a:prstGeom prst="roundRect">
            <a:avLst>
              <a:gd name="adj" fmla="val 2638"/>
            </a:avLst>
          </a:prstGeom>
          <a:solidFill>
            <a:srgbClr val="DADBF1"/>
          </a:solidFill>
          <a:ln w="7620">
            <a:solidFill>
              <a:srgbClr val="B5B7E3"/>
            </a:solidFill>
            <a:prstDash val="solid"/>
          </a:ln>
        </p:spPr>
        <p:txBody>
          <a:bodyPr/>
          <a:lstStyle/>
          <a:p>
            <a:endParaRPr lang="en-IN">
              <a:latin typeface="+mj-lt"/>
            </a:endParaRPr>
          </a:p>
        </p:txBody>
      </p:sp>
      <p:sp>
        <p:nvSpPr>
          <p:cNvPr id="10" name="Text 10">
            <a:extLst>
              <a:ext uri="{FF2B5EF4-FFF2-40B4-BE49-F238E27FC236}">
                <a16:creationId xmlns:a16="http://schemas.microsoft.com/office/drawing/2014/main" id="{6D24ADBA-D250-3A81-A5CF-17ED239A098B}"/>
              </a:ext>
            </a:extLst>
          </p:cNvPr>
          <p:cNvSpPr/>
          <p:nvPr/>
        </p:nvSpPr>
        <p:spPr>
          <a:xfrm>
            <a:off x="664369" y="2986918"/>
            <a:ext cx="1388715" cy="215396"/>
          </a:xfrm>
          <a:prstGeom prst="rect">
            <a:avLst/>
          </a:prstGeom>
          <a:noFill/>
          <a:ln/>
        </p:spPr>
        <p:txBody>
          <a:bodyPr wrap="none" rtlCol="0" anchor="t"/>
          <a:lstStyle/>
          <a:p>
            <a:pPr>
              <a:lnSpc>
                <a:spcPts val="1709"/>
              </a:lnSpc>
            </a:pPr>
            <a:r>
              <a:rPr lang="en-US" b="1" spc="-41">
                <a:solidFill>
                  <a:srgbClr val="272525"/>
                </a:solidFill>
                <a:latin typeface="+mj-lt"/>
                <a:ea typeface="Inter" pitchFamily="34" charset="-122"/>
                <a:cs typeface="Times New Roman" panose="02020603050405020304" pitchFamily="18" charset="0"/>
              </a:rPr>
              <a:t>Data Integrity</a:t>
            </a:r>
            <a:endParaRPr lang="en-US">
              <a:latin typeface="+mj-lt"/>
              <a:cs typeface="Times New Roman" panose="02020603050405020304" pitchFamily="18" charset="0"/>
            </a:endParaRPr>
          </a:p>
        </p:txBody>
      </p:sp>
      <p:sp>
        <p:nvSpPr>
          <p:cNvPr id="11" name="Text 11">
            <a:extLst>
              <a:ext uri="{FF2B5EF4-FFF2-40B4-BE49-F238E27FC236}">
                <a16:creationId xmlns:a16="http://schemas.microsoft.com/office/drawing/2014/main" id="{5D7B11D3-9AC8-3FD9-9775-BB5CE505C205}"/>
              </a:ext>
            </a:extLst>
          </p:cNvPr>
          <p:cNvSpPr/>
          <p:nvPr/>
        </p:nvSpPr>
        <p:spPr>
          <a:xfrm>
            <a:off x="664369" y="3340149"/>
            <a:ext cx="3694584" cy="661478"/>
          </a:xfrm>
          <a:prstGeom prst="rect">
            <a:avLst/>
          </a:prstGeom>
          <a:noFill/>
          <a:ln/>
        </p:spPr>
        <p:txBody>
          <a:bodyPr wrap="square" rtlCol="0" anchor="t"/>
          <a:lstStyle/>
          <a:p>
            <a:pPr>
              <a:lnSpc>
                <a:spcPts val="1749"/>
              </a:lnSpc>
            </a:pPr>
            <a:r>
              <a:rPr lang="en-US" spc="-22">
                <a:solidFill>
                  <a:srgbClr val="272525"/>
                </a:solidFill>
                <a:latin typeface="+mj-lt"/>
                <a:ea typeface="Inter" pitchFamily="34" charset="-122"/>
                <a:cs typeface="Times New Roman" panose="02020603050405020304" pitchFamily="18" charset="0"/>
              </a:rPr>
              <a:t>With DBMS, data is centralized and consistent, reducing the risk of data being duplicated or lost and ensuring data integrity.</a:t>
            </a:r>
            <a:endParaRPr lang="en-US">
              <a:latin typeface="+mj-lt"/>
              <a:cs typeface="Times New Roman" panose="02020603050405020304" pitchFamily="18" charset="0"/>
            </a:endParaRPr>
          </a:p>
        </p:txBody>
      </p:sp>
      <p:sp>
        <p:nvSpPr>
          <p:cNvPr id="12" name="Shape 12">
            <a:extLst>
              <a:ext uri="{FF2B5EF4-FFF2-40B4-BE49-F238E27FC236}">
                <a16:creationId xmlns:a16="http://schemas.microsoft.com/office/drawing/2014/main" id="{8FB82A88-8AF2-56D0-13CB-2DAA9D4E1F66}"/>
              </a:ext>
            </a:extLst>
          </p:cNvPr>
          <p:cNvSpPr/>
          <p:nvPr/>
        </p:nvSpPr>
        <p:spPr>
          <a:xfrm>
            <a:off x="4641428" y="2974990"/>
            <a:ext cx="3981822" cy="1299836"/>
          </a:xfrm>
          <a:prstGeom prst="roundRect">
            <a:avLst>
              <a:gd name="adj" fmla="val 2638"/>
            </a:avLst>
          </a:prstGeom>
          <a:solidFill>
            <a:srgbClr val="DADBF1"/>
          </a:solidFill>
          <a:ln w="7620">
            <a:solidFill>
              <a:srgbClr val="B5B7E3"/>
            </a:solidFill>
            <a:prstDash val="solid"/>
          </a:ln>
        </p:spPr>
        <p:txBody>
          <a:bodyPr/>
          <a:lstStyle/>
          <a:p>
            <a:endParaRPr lang="en-IN">
              <a:latin typeface="+mj-lt"/>
            </a:endParaRPr>
          </a:p>
        </p:txBody>
      </p:sp>
      <p:sp>
        <p:nvSpPr>
          <p:cNvPr id="13" name="Text 13">
            <a:extLst>
              <a:ext uri="{FF2B5EF4-FFF2-40B4-BE49-F238E27FC236}">
                <a16:creationId xmlns:a16="http://schemas.microsoft.com/office/drawing/2014/main" id="{D6854556-7DCF-1FB4-6EA0-CCAA963B8FAC}"/>
              </a:ext>
            </a:extLst>
          </p:cNvPr>
          <p:cNvSpPr/>
          <p:nvPr/>
        </p:nvSpPr>
        <p:spPr>
          <a:xfrm>
            <a:off x="4785048" y="2986918"/>
            <a:ext cx="1388715" cy="215396"/>
          </a:xfrm>
          <a:prstGeom prst="rect">
            <a:avLst/>
          </a:prstGeom>
          <a:noFill/>
          <a:ln/>
        </p:spPr>
        <p:txBody>
          <a:bodyPr wrap="none" rtlCol="0" anchor="t"/>
          <a:lstStyle/>
          <a:p>
            <a:pPr>
              <a:lnSpc>
                <a:spcPts val="1709"/>
              </a:lnSpc>
            </a:pPr>
            <a:r>
              <a:rPr lang="en-US" b="1" spc="-41">
                <a:solidFill>
                  <a:srgbClr val="272525"/>
                </a:solidFill>
                <a:latin typeface="+mj-lt"/>
                <a:ea typeface="Inter" pitchFamily="34" charset="-122"/>
                <a:cs typeface="Times New Roman" panose="02020603050405020304" pitchFamily="18" charset="0"/>
              </a:rPr>
              <a:t>Multitasking</a:t>
            </a:r>
            <a:endParaRPr lang="en-US">
              <a:latin typeface="+mj-lt"/>
              <a:cs typeface="Times New Roman" panose="02020603050405020304" pitchFamily="18" charset="0"/>
            </a:endParaRPr>
          </a:p>
        </p:txBody>
      </p:sp>
      <p:sp>
        <p:nvSpPr>
          <p:cNvPr id="14" name="Text 14">
            <a:extLst>
              <a:ext uri="{FF2B5EF4-FFF2-40B4-BE49-F238E27FC236}">
                <a16:creationId xmlns:a16="http://schemas.microsoft.com/office/drawing/2014/main" id="{5DACFEBE-BD85-6A6B-88B0-BCD6CD2EC114}"/>
              </a:ext>
            </a:extLst>
          </p:cNvPr>
          <p:cNvSpPr/>
          <p:nvPr/>
        </p:nvSpPr>
        <p:spPr>
          <a:xfrm>
            <a:off x="4785047" y="3340149"/>
            <a:ext cx="3694584" cy="661478"/>
          </a:xfrm>
          <a:prstGeom prst="rect">
            <a:avLst/>
          </a:prstGeom>
          <a:noFill/>
          <a:ln/>
        </p:spPr>
        <p:txBody>
          <a:bodyPr wrap="square" rtlCol="0" anchor="t"/>
          <a:lstStyle/>
          <a:p>
            <a:pPr algn="just">
              <a:lnSpc>
                <a:spcPts val="1749"/>
              </a:lnSpc>
            </a:pPr>
            <a:r>
              <a:rPr lang="en-US" spc="-22">
                <a:solidFill>
                  <a:srgbClr val="272525"/>
                </a:solidFill>
                <a:latin typeface="+mj-lt"/>
                <a:ea typeface="Inter" pitchFamily="34" charset="-122"/>
                <a:cs typeface="Times New Roman" panose="02020603050405020304" pitchFamily="18" charset="0"/>
              </a:rPr>
              <a:t>DBMS allows multiple users to access the same data simultaneously, enabling collaborative efforts that can be carried out effectively and efficiently.</a:t>
            </a:r>
            <a:endParaRPr lang="en-US">
              <a:latin typeface="+mj-lt"/>
              <a:cs typeface="Times New Roman" panose="02020603050405020304" pitchFamily="18" charset="0"/>
            </a:endParaRPr>
          </a:p>
        </p:txBody>
      </p:sp>
    </p:spTree>
    <p:extLst>
      <p:ext uri="{BB962C8B-B14F-4D97-AF65-F5344CB8AC3E}">
        <p14:creationId xmlns:p14="http://schemas.microsoft.com/office/powerpoint/2010/main" val="359758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3225651"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Disadvantages of Using DBMS</a:t>
            </a:r>
          </a:p>
        </p:txBody>
      </p:sp>
      <p:sp>
        <p:nvSpPr>
          <p:cNvPr id="2" name="Shape 3">
            <a:extLst>
              <a:ext uri="{FF2B5EF4-FFF2-40B4-BE49-F238E27FC236}">
                <a16:creationId xmlns:a16="http://schemas.microsoft.com/office/drawing/2014/main" id="{A8B63639-8BB8-FC0E-435D-D2DD28475F6E}"/>
              </a:ext>
            </a:extLst>
          </p:cNvPr>
          <p:cNvSpPr/>
          <p:nvPr/>
        </p:nvSpPr>
        <p:spPr>
          <a:xfrm>
            <a:off x="520750" y="2906072"/>
            <a:ext cx="8102501" cy="27553"/>
          </a:xfrm>
          <a:prstGeom prst="rect">
            <a:avLst/>
          </a:prstGeom>
          <a:solidFill>
            <a:srgbClr val="B5B7E3"/>
          </a:solidFill>
          <a:ln/>
        </p:spPr>
        <p:txBody>
          <a:bodyPr/>
          <a:lstStyle/>
          <a:p>
            <a:endParaRPr lang="en-IN"/>
          </a:p>
        </p:txBody>
      </p:sp>
      <p:sp>
        <p:nvSpPr>
          <p:cNvPr id="4" name="Shape 4">
            <a:extLst>
              <a:ext uri="{FF2B5EF4-FFF2-40B4-BE49-F238E27FC236}">
                <a16:creationId xmlns:a16="http://schemas.microsoft.com/office/drawing/2014/main" id="{5B8CD3E3-B970-16A7-42DD-F61410396079}"/>
              </a:ext>
            </a:extLst>
          </p:cNvPr>
          <p:cNvSpPr/>
          <p:nvPr/>
        </p:nvSpPr>
        <p:spPr>
          <a:xfrm>
            <a:off x="2497745" y="2906072"/>
            <a:ext cx="27756" cy="482425"/>
          </a:xfrm>
          <a:prstGeom prst="rect">
            <a:avLst/>
          </a:prstGeom>
          <a:solidFill>
            <a:srgbClr val="B5B7E3"/>
          </a:solidFill>
          <a:ln/>
        </p:spPr>
        <p:txBody>
          <a:bodyPr/>
          <a:lstStyle/>
          <a:p>
            <a:endParaRPr lang="en-IN"/>
          </a:p>
        </p:txBody>
      </p:sp>
      <p:sp>
        <p:nvSpPr>
          <p:cNvPr id="5" name="Shape 5">
            <a:extLst>
              <a:ext uri="{FF2B5EF4-FFF2-40B4-BE49-F238E27FC236}">
                <a16:creationId xmlns:a16="http://schemas.microsoft.com/office/drawing/2014/main" id="{6BA06BCD-1964-CD10-0980-0BB1C855CD20}"/>
              </a:ext>
            </a:extLst>
          </p:cNvPr>
          <p:cNvSpPr/>
          <p:nvPr/>
        </p:nvSpPr>
        <p:spPr>
          <a:xfrm>
            <a:off x="2355429" y="2751025"/>
            <a:ext cx="312464" cy="310167"/>
          </a:xfrm>
          <a:prstGeom prst="roundRect">
            <a:avLst>
              <a:gd name="adj" fmla="val 11055"/>
            </a:avLst>
          </a:prstGeom>
          <a:solidFill>
            <a:srgbClr val="DADBF1"/>
          </a:solidFill>
          <a:ln w="7620">
            <a:solidFill>
              <a:srgbClr val="B5B7E3"/>
            </a:solidFill>
            <a:prstDash val="solid"/>
          </a:ln>
        </p:spPr>
        <p:txBody>
          <a:bodyPr/>
          <a:lstStyle/>
          <a:p>
            <a:endParaRPr lang="en-IN"/>
          </a:p>
        </p:txBody>
      </p:sp>
      <p:sp>
        <p:nvSpPr>
          <p:cNvPr id="6" name="Text 6">
            <a:extLst>
              <a:ext uri="{FF2B5EF4-FFF2-40B4-BE49-F238E27FC236}">
                <a16:creationId xmlns:a16="http://schemas.microsoft.com/office/drawing/2014/main" id="{A8283FB4-A195-E0D8-CDE7-21E506D3D332}"/>
              </a:ext>
            </a:extLst>
          </p:cNvPr>
          <p:cNvSpPr/>
          <p:nvPr/>
        </p:nvSpPr>
        <p:spPr>
          <a:xfrm>
            <a:off x="2460650" y="2776878"/>
            <a:ext cx="102022" cy="258386"/>
          </a:xfrm>
          <a:prstGeom prst="rect">
            <a:avLst/>
          </a:prstGeom>
          <a:noFill/>
          <a:ln/>
        </p:spPr>
        <p:txBody>
          <a:bodyPr wrap="none" rtlCol="0" anchor="t"/>
          <a:lstStyle/>
          <a:p>
            <a:pPr algn="ctr">
              <a:lnSpc>
                <a:spcPts val="2051"/>
              </a:lnSpc>
            </a:pPr>
            <a:r>
              <a:rPr lang="en-US" sz="1640" b="1" spc="-22">
                <a:solidFill>
                  <a:srgbClr val="272525"/>
                </a:solidFill>
                <a:latin typeface="Inter" pitchFamily="34" charset="0"/>
                <a:ea typeface="Inter" pitchFamily="34" charset="-122"/>
                <a:cs typeface="Inter" pitchFamily="34" charset="-120"/>
              </a:rPr>
              <a:t>1</a:t>
            </a:r>
            <a:endParaRPr lang="en-US" sz="1640"/>
          </a:p>
        </p:txBody>
      </p:sp>
      <p:sp>
        <p:nvSpPr>
          <p:cNvPr id="7" name="Text 7">
            <a:extLst>
              <a:ext uri="{FF2B5EF4-FFF2-40B4-BE49-F238E27FC236}">
                <a16:creationId xmlns:a16="http://schemas.microsoft.com/office/drawing/2014/main" id="{45B2717E-6B95-E088-B1A7-81E4192E97F6}"/>
              </a:ext>
            </a:extLst>
          </p:cNvPr>
          <p:cNvSpPr/>
          <p:nvPr/>
        </p:nvSpPr>
        <p:spPr>
          <a:xfrm>
            <a:off x="1817266" y="3526406"/>
            <a:ext cx="1388715" cy="215396"/>
          </a:xfrm>
          <a:prstGeom prst="rect">
            <a:avLst/>
          </a:prstGeom>
          <a:noFill/>
          <a:ln/>
        </p:spPr>
        <p:txBody>
          <a:bodyPr wrap="none" rtlCol="0" anchor="t"/>
          <a:lstStyle/>
          <a:p>
            <a:pPr algn="ctr">
              <a:lnSpc>
                <a:spcPts val="1709"/>
              </a:lnSpc>
            </a:pPr>
            <a:r>
              <a:rPr lang="en-US" sz="1367" b="1" spc="-41">
                <a:solidFill>
                  <a:srgbClr val="272525"/>
                </a:solidFill>
                <a:latin typeface="Times New Roman" panose="02020603050405020304" pitchFamily="18" charset="0"/>
                <a:ea typeface="Inter" pitchFamily="34" charset="-122"/>
                <a:cs typeface="Times New Roman" panose="02020603050405020304" pitchFamily="18" charset="0"/>
              </a:rPr>
              <a:t>Cost</a:t>
            </a:r>
            <a:endParaRPr lang="en-US" sz="1367">
              <a:latin typeface="Times New Roman" panose="02020603050405020304" pitchFamily="18" charset="0"/>
              <a:cs typeface="Times New Roman" panose="02020603050405020304" pitchFamily="18" charset="0"/>
            </a:endParaRPr>
          </a:p>
        </p:txBody>
      </p:sp>
      <p:sp>
        <p:nvSpPr>
          <p:cNvPr id="8" name="Text 8">
            <a:extLst>
              <a:ext uri="{FF2B5EF4-FFF2-40B4-BE49-F238E27FC236}">
                <a16:creationId xmlns:a16="http://schemas.microsoft.com/office/drawing/2014/main" id="{57F05453-924A-4645-127E-B2469AE2410B}"/>
              </a:ext>
            </a:extLst>
          </p:cNvPr>
          <p:cNvSpPr/>
          <p:nvPr/>
        </p:nvSpPr>
        <p:spPr>
          <a:xfrm>
            <a:off x="659606" y="3879638"/>
            <a:ext cx="3704109" cy="661478"/>
          </a:xfrm>
          <a:prstGeom prst="rect">
            <a:avLst/>
          </a:prstGeom>
          <a:noFill/>
          <a:ln/>
        </p:spPr>
        <p:txBody>
          <a:bodyPr wrap="square" rtlCol="0" anchor="t"/>
          <a:lstStyle/>
          <a:p>
            <a:pPr algn="ctr">
              <a:lnSpc>
                <a:spcPts val="1749"/>
              </a:lnSpc>
            </a:pPr>
            <a:r>
              <a:rPr lang="en-US" sz="1094" spc="-22">
                <a:solidFill>
                  <a:srgbClr val="272525"/>
                </a:solidFill>
                <a:latin typeface="Times New Roman" panose="02020603050405020304" pitchFamily="18" charset="0"/>
                <a:ea typeface="Inter" pitchFamily="34" charset="-122"/>
                <a:cs typeface="Times New Roman" panose="02020603050405020304" pitchFamily="18" charset="0"/>
              </a:rPr>
              <a:t>DBMS can be quite expensive, as licensing costs and hardware requirements can add up quickly, especially for large organizations.</a:t>
            </a:r>
            <a:endParaRPr lang="en-US" sz="1094">
              <a:latin typeface="Times New Roman" panose="02020603050405020304" pitchFamily="18" charset="0"/>
              <a:cs typeface="Times New Roman" panose="02020603050405020304" pitchFamily="18" charset="0"/>
            </a:endParaRPr>
          </a:p>
        </p:txBody>
      </p:sp>
      <p:sp>
        <p:nvSpPr>
          <p:cNvPr id="9" name="Shape 9">
            <a:extLst>
              <a:ext uri="{FF2B5EF4-FFF2-40B4-BE49-F238E27FC236}">
                <a16:creationId xmlns:a16="http://schemas.microsoft.com/office/drawing/2014/main" id="{B3C40C7B-DA77-2191-A9EA-C80B2BEA8043}"/>
              </a:ext>
            </a:extLst>
          </p:cNvPr>
          <p:cNvSpPr/>
          <p:nvPr/>
        </p:nvSpPr>
        <p:spPr>
          <a:xfrm>
            <a:off x="4558048" y="2423647"/>
            <a:ext cx="27756" cy="482425"/>
          </a:xfrm>
          <a:prstGeom prst="rect">
            <a:avLst/>
          </a:prstGeom>
          <a:solidFill>
            <a:srgbClr val="B5B7E3"/>
          </a:solidFill>
          <a:ln/>
        </p:spPr>
        <p:txBody>
          <a:bodyPr/>
          <a:lstStyle/>
          <a:p>
            <a:endParaRPr lang="en-IN"/>
          </a:p>
        </p:txBody>
      </p:sp>
      <p:sp>
        <p:nvSpPr>
          <p:cNvPr id="10" name="Shape 10">
            <a:extLst>
              <a:ext uri="{FF2B5EF4-FFF2-40B4-BE49-F238E27FC236}">
                <a16:creationId xmlns:a16="http://schemas.microsoft.com/office/drawing/2014/main" id="{5A05CAC4-5C80-1403-2371-1ED61407C5ED}"/>
              </a:ext>
            </a:extLst>
          </p:cNvPr>
          <p:cNvSpPr/>
          <p:nvPr/>
        </p:nvSpPr>
        <p:spPr>
          <a:xfrm>
            <a:off x="4415731" y="2751025"/>
            <a:ext cx="312464" cy="310167"/>
          </a:xfrm>
          <a:prstGeom prst="roundRect">
            <a:avLst>
              <a:gd name="adj" fmla="val 11055"/>
            </a:avLst>
          </a:prstGeom>
          <a:solidFill>
            <a:srgbClr val="DADBF1"/>
          </a:solidFill>
          <a:ln w="7620">
            <a:solidFill>
              <a:srgbClr val="B5B7E3"/>
            </a:solidFill>
            <a:prstDash val="solid"/>
          </a:ln>
        </p:spPr>
        <p:txBody>
          <a:bodyPr/>
          <a:lstStyle/>
          <a:p>
            <a:endParaRPr lang="en-IN"/>
          </a:p>
        </p:txBody>
      </p:sp>
      <p:sp>
        <p:nvSpPr>
          <p:cNvPr id="11" name="Text 11">
            <a:extLst>
              <a:ext uri="{FF2B5EF4-FFF2-40B4-BE49-F238E27FC236}">
                <a16:creationId xmlns:a16="http://schemas.microsoft.com/office/drawing/2014/main" id="{8CAB2CF8-1023-0192-6F27-A245BA4143B3}"/>
              </a:ext>
            </a:extLst>
          </p:cNvPr>
          <p:cNvSpPr/>
          <p:nvPr/>
        </p:nvSpPr>
        <p:spPr>
          <a:xfrm>
            <a:off x="4509046" y="2776878"/>
            <a:ext cx="125834" cy="258386"/>
          </a:xfrm>
          <a:prstGeom prst="rect">
            <a:avLst/>
          </a:prstGeom>
          <a:noFill/>
          <a:ln/>
        </p:spPr>
        <p:txBody>
          <a:bodyPr wrap="none" rtlCol="0" anchor="t"/>
          <a:lstStyle/>
          <a:p>
            <a:pPr algn="ctr">
              <a:lnSpc>
                <a:spcPts val="2051"/>
              </a:lnSpc>
            </a:pPr>
            <a:r>
              <a:rPr lang="en-US" sz="1640" b="1" spc="-22">
                <a:solidFill>
                  <a:srgbClr val="272525"/>
                </a:solidFill>
                <a:latin typeface="Inter" pitchFamily="34" charset="0"/>
                <a:ea typeface="Inter" pitchFamily="34" charset="-122"/>
                <a:cs typeface="Inter" pitchFamily="34" charset="-120"/>
              </a:rPr>
              <a:t>2</a:t>
            </a:r>
            <a:endParaRPr lang="en-US" sz="1640"/>
          </a:p>
        </p:txBody>
      </p:sp>
      <p:sp>
        <p:nvSpPr>
          <p:cNvPr id="12" name="Text 12">
            <a:extLst>
              <a:ext uri="{FF2B5EF4-FFF2-40B4-BE49-F238E27FC236}">
                <a16:creationId xmlns:a16="http://schemas.microsoft.com/office/drawing/2014/main" id="{1AB742E8-00F4-FFA2-FBE9-C7D096A66254}"/>
              </a:ext>
            </a:extLst>
          </p:cNvPr>
          <p:cNvSpPr/>
          <p:nvPr/>
        </p:nvSpPr>
        <p:spPr>
          <a:xfrm>
            <a:off x="3877568" y="1271028"/>
            <a:ext cx="1388715" cy="215396"/>
          </a:xfrm>
          <a:prstGeom prst="rect">
            <a:avLst/>
          </a:prstGeom>
          <a:noFill/>
          <a:ln/>
        </p:spPr>
        <p:txBody>
          <a:bodyPr wrap="none" rtlCol="0" anchor="t"/>
          <a:lstStyle/>
          <a:p>
            <a:pPr algn="ctr">
              <a:lnSpc>
                <a:spcPts val="1709"/>
              </a:lnSpc>
            </a:pPr>
            <a:r>
              <a:rPr lang="en-US" sz="1367" b="1" spc="-41">
                <a:solidFill>
                  <a:srgbClr val="272525"/>
                </a:solidFill>
                <a:latin typeface="Times New Roman" panose="02020603050405020304" pitchFamily="18" charset="0"/>
                <a:ea typeface="Inter" pitchFamily="34" charset="-122"/>
                <a:cs typeface="Times New Roman" panose="02020603050405020304" pitchFamily="18" charset="0"/>
              </a:rPr>
              <a:t>Complexity</a:t>
            </a:r>
            <a:endParaRPr lang="en-US" sz="1367">
              <a:latin typeface="Times New Roman" panose="02020603050405020304" pitchFamily="18" charset="0"/>
              <a:cs typeface="Times New Roman" panose="02020603050405020304" pitchFamily="18" charset="0"/>
            </a:endParaRPr>
          </a:p>
        </p:txBody>
      </p:sp>
      <p:sp>
        <p:nvSpPr>
          <p:cNvPr id="13" name="Text 13">
            <a:extLst>
              <a:ext uri="{FF2B5EF4-FFF2-40B4-BE49-F238E27FC236}">
                <a16:creationId xmlns:a16="http://schemas.microsoft.com/office/drawing/2014/main" id="{B8CF5CA0-34F6-29E6-5BFE-144C7C8A7BEC}"/>
              </a:ext>
            </a:extLst>
          </p:cNvPr>
          <p:cNvSpPr/>
          <p:nvPr/>
        </p:nvSpPr>
        <p:spPr>
          <a:xfrm>
            <a:off x="2719908" y="1624260"/>
            <a:ext cx="3704109" cy="661478"/>
          </a:xfrm>
          <a:prstGeom prst="rect">
            <a:avLst/>
          </a:prstGeom>
          <a:noFill/>
          <a:ln/>
        </p:spPr>
        <p:txBody>
          <a:bodyPr wrap="square" rtlCol="0" anchor="t"/>
          <a:lstStyle/>
          <a:p>
            <a:pPr algn="ctr">
              <a:lnSpc>
                <a:spcPts val="1749"/>
              </a:lnSpc>
            </a:pPr>
            <a:r>
              <a:rPr lang="en-US" sz="1094" spc="-22">
                <a:solidFill>
                  <a:srgbClr val="272525"/>
                </a:solidFill>
                <a:latin typeface="Times New Roman" panose="02020603050405020304" pitchFamily="18" charset="0"/>
                <a:ea typeface="Inter" pitchFamily="34" charset="-122"/>
                <a:cs typeface="Times New Roman" panose="02020603050405020304" pitchFamily="18" charset="0"/>
              </a:rPr>
              <a:t>DBMS can be complex, and may require specialized knowledge to operate and maintain. It may also require additional investments in staff training and education.</a:t>
            </a:r>
            <a:endParaRPr lang="en-US" sz="1094">
              <a:latin typeface="Times New Roman" panose="02020603050405020304" pitchFamily="18" charset="0"/>
              <a:cs typeface="Times New Roman" panose="02020603050405020304" pitchFamily="18" charset="0"/>
            </a:endParaRPr>
          </a:p>
        </p:txBody>
      </p:sp>
      <p:sp>
        <p:nvSpPr>
          <p:cNvPr id="14" name="Shape 14">
            <a:extLst>
              <a:ext uri="{FF2B5EF4-FFF2-40B4-BE49-F238E27FC236}">
                <a16:creationId xmlns:a16="http://schemas.microsoft.com/office/drawing/2014/main" id="{61DA6B1D-C53B-BF6A-6B9D-6F54A3D76890}"/>
              </a:ext>
            </a:extLst>
          </p:cNvPr>
          <p:cNvSpPr/>
          <p:nvPr/>
        </p:nvSpPr>
        <p:spPr>
          <a:xfrm>
            <a:off x="6618424" y="2906072"/>
            <a:ext cx="27756" cy="482425"/>
          </a:xfrm>
          <a:prstGeom prst="rect">
            <a:avLst/>
          </a:prstGeom>
          <a:solidFill>
            <a:srgbClr val="B5B7E3"/>
          </a:solidFill>
          <a:ln/>
        </p:spPr>
        <p:txBody>
          <a:bodyPr/>
          <a:lstStyle/>
          <a:p>
            <a:endParaRPr lang="en-IN"/>
          </a:p>
        </p:txBody>
      </p:sp>
      <p:sp>
        <p:nvSpPr>
          <p:cNvPr id="15" name="Shape 15">
            <a:extLst>
              <a:ext uri="{FF2B5EF4-FFF2-40B4-BE49-F238E27FC236}">
                <a16:creationId xmlns:a16="http://schemas.microsoft.com/office/drawing/2014/main" id="{3D0F223F-AF73-87A8-F90A-376115A135A0}"/>
              </a:ext>
            </a:extLst>
          </p:cNvPr>
          <p:cNvSpPr/>
          <p:nvPr/>
        </p:nvSpPr>
        <p:spPr>
          <a:xfrm>
            <a:off x="6476107" y="2751025"/>
            <a:ext cx="312464" cy="310167"/>
          </a:xfrm>
          <a:prstGeom prst="roundRect">
            <a:avLst>
              <a:gd name="adj" fmla="val 11055"/>
            </a:avLst>
          </a:prstGeom>
          <a:solidFill>
            <a:srgbClr val="DADBF1"/>
          </a:solidFill>
          <a:ln w="7620">
            <a:solidFill>
              <a:srgbClr val="B5B7E3"/>
            </a:solidFill>
            <a:prstDash val="solid"/>
          </a:ln>
        </p:spPr>
        <p:txBody>
          <a:bodyPr/>
          <a:lstStyle/>
          <a:p>
            <a:endParaRPr lang="en-IN"/>
          </a:p>
        </p:txBody>
      </p:sp>
      <p:sp>
        <p:nvSpPr>
          <p:cNvPr id="16" name="Text 16">
            <a:extLst>
              <a:ext uri="{FF2B5EF4-FFF2-40B4-BE49-F238E27FC236}">
                <a16:creationId xmlns:a16="http://schemas.microsoft.com/office/drawing/2014/main" id="{80CAF2A2-F4AE-B9FD-8493-9925549EC168}"/>
              </a:ext>
            </a:extLst>
          </p:cNvPr>
          <p:cNvSpPr/>
          <p:nvPr/>
        </p:nvSpPr>
        <p:spPr>
          <a:xfrm>
            <a:off x="6567042" y="2776878"/>
            <a:ext cx="130597" cy="258386"/>
          </a:xfrm>
          <a:prstGeom prst="rect">
            <a:avLst/>
          </a:prstGeom>
          <a:noFill/>
          <a:ln/>
        </p:spPr>
        <p:txBody>
          <a:bodyPr wrap="none" rtlCol="0" anchor="t"/>
          <a:lstStyle/>
          <a:p>
            <a:pPr algn="ctr">
              <a:lnSpc>
                <a:spcPts val="2051"/>
              </a:lnSpc>
            </a:pPr>
            <a:r>
              <a:rPr lang="en-US" sz="1640" b="1" spc="-22">
                <a:solidFill>
                  <a:srgbClr val="272525"/>
                </a:solidFill>
                <a:latin typeface="Inter" pitchFamily="34" charset="0"/>
                <a:ea typeface="Inter" pitchFamily="34" charset="-122"/>
                <a:cs typeface="Inter" pitchFamily="34" charset="-120"/>
              </a:rPr>
              <a:t>3</a:t>
            </a:r>
            <a:endParaRPr lang="en-US" sz="1640"/>
          </a:p>
        </p:txBody>
      </p:sp>
      <p:sp>
        <p:nvSpPr>
          <p:cNvPr id="17" name="Text 17">
            <a:extLst>
              <a:ext uri="{FF2B5EF4-FFF2-40B4-BE49-F238E27FC236}">
                <a16:creationId xmlns:a16="http://schemas.microsoft.com/office/drawing/2014/main" id="{48F8DD10-6B78-7E14-8126-5DFBC065CB89}"/>
              </a:ext>
            </a:extLst>
          </p:cNvPr>
          <p:cNvSpPr/>
          <p:nvPr/>
        </p:nvSpPr>
        <p:spPr>
          <a:xfrm>
            <a:off x="5819329" y="3526406"/>
            <a:ext cx="1626022" cy="215396"/>
          </a:xfrm>
          <a:prstGeom prst="rect">
            <a:avLst/>
          </a:prstGeom>
          <a:noFill/>
          <a:ln/>
        </p:spPr>
        <p:txBody>
          <a:bodyPr wrap="none" rtlCol="0" anchor="t"/>
          <a:lstStyle/>
          <a:p>
            <a:pPr algn="ctr">
              <a:lnSpc>
                <a:spcPts val="1709"/>
              </a:lnSpc>
            </a:pPr>
            <a:r>
              <a:rPr lang="en-US" sz="1367" b="1" spc="-41">
                <a:solidFill>
                  <a:srgbClr val="272525"/>
                </a:solidFill>
                <a:latin typeface="Times New Roman" panose="02020603050405020304" pitchFamily="18" charset="0"/>
                <a:ea typeface="Inter" pitchFamily="34" charset="-122"/>
                <a:cs typeface="Times New Roman" panose="02020603050405020304" pitchFamily="18" charset="0"/>
              </a:rPr>
              <a:t>Vendor Dependency</a:t>
            </a:r>
            <a:endParaRPr lang="en-US" sz="1367">
              <a:latin typeface="Times New Roman" panose="02020603050405020304" pitchFamily="18" charset="0"/>
              <a:cs typeface="Times New Roman" panose="02020603050405020304" pitchFamily="18" charset="0"/>
            </a:endParaRPr>
          </a:p>
        </p:txBody>
      </p:sp>
      <p:sp>
        <p:nvSpPr>
          <p:cNvPr id="18" name="Text 18">
            <a:extLst>
              <a:ext uri="{FF2B5EF4-FFF2-40B4-BE49-F238E27FC236}">
                <a16:creationId xmlns:a16="http://schemas.microsoft.com/office/drawing/2014/main" id="{B83643C6-000C-7BAA-A8EB-10F2BB5A5E76}"/>
              </a:ext>
            </a:extLst>
          </p:cNvPr>
          <p:cNvSpPr/>
          <p:nvPr/>
        </p:nvSpPr>
        <p:spPr>
          <a:xfrm>
            <a:off x="4780285" y="3879638"/>
            <a:ext cx="3704109" cy="661478"/>
          </a:xfrm>
          <a:prstGeom prst="rect">
            <a:avLst/>
          </a:prstGeom>
          <a:noFill/>
          <a:ln/>
        </p:spPr>
        <p:txBody>
          <a:bodyPr wrap="square" rtlCol="0" anchor="t"/>
          <a:lstStyle/>
          <a:p>
            <a:pPr algn="ctr">
              <a:lnSpc>
                <a:spcPts val="1749"/>
              </a:lnSpc>
            </a:pPr>
            <a:r>
              <a:rPr lang="en-US" sz="1094" spc="-22">
                <a:solidFill>
                  <a:srgbClr val="272525"/>
                </a:solidFill>
                <a:latin typeface="Times New Roman" panose="02020603050405020304" pitchFamily="18" charset="0"/>
                <a:ea typeface="Inter" pitchFamily="34" charset="-122"/>
                <a:cs typeface="Times New Roman" panose="02020603050405020304" pitchFamily="18" charset="0"/>
              </a:rPr>
              <a:t>DBMS can be provided by a limited number of vendors, which can create a dependency on the vendor and limit the ability to customize the DBMS to specific requirements.</a:t>
            </a:r>
            <a:endParaRPr lang="en-US" sz="109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7185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Simple Light</vt:lpstr>
      <vt:lpstr>PowerPoint Presentation</vt:lpstr>
      <vt:lpstr>PowerPoint Presentation</vt:lpstr>
      <vt:lpstr>PowerPoint Presentation</vt:lpstr>
      <vt:lpstr>Learning Objectives</vt:lpstr>
      <vt:lpstr>Use Case of DBMS</vt:lpstr>
      <vt:lpstr>Introduction</vt:lpstr>
      <vt:lpstr>What is a DBMS?</vt:lpstr>
      <vt:lpstr>Advantages of DBMS</vt:lpstr>
      <vt:lpstr>Disadvantages of Using DBMS</vt:lpstr>
      <vt:lpstr>MySQL Database</vt:lpstr>
      <vt:lpstr>MySQL Database</vt:lpstr>
      <vt:lpstr>Installing MySQL Connector/Python</vt:lpstr>
      <vt:lpstr>Installing MySQL Connector/Python</vt:lpstr>
      <vt:lpstr>Establishing a Connection With MySQL Server</vt:lpstr>
      <vt:lpstr>Establishing a Connection With MySQL Server</vt:lpstr>
      <vt:lpstr>Establishing a Connection With MySQL Server</vt:lpstr>
      <vt:lpstr>Creating a new database</vt:lpstr>
      <vt:lpstr>Creating a new database</vt:lpstr>
      <vt:lpstr>Show Database</vt:lpstr>
      <vt:lpstr>Creating Tables</vt:lpstr>
      <vt:lpstr>Creating Tables</vt:lpstr>
      <vt:lpstr>My SQL – Lab 24</vt:lpstr>
      <vt:lpstr>Insert Data into tables</vt:lpstr>
      <vt:lpstr>Inserting Multiple Rows</vt:lpstr>
      <vt:lpstr>Inserting Multiple Rows</vt:lpstr>
      <vt:lpstr>Where Clause</vt:lpstr>
      <vt:lpstr>Update Data</vt:lpstr>
      <vt:lpstr>Delete Data from Table</vt:lpstr>
      <vt:lpstr>Drop Tables</vt:lpstr>
      <vt:lpstr>Orberby Clause</vt:lpstr>
      <vt:lpstr>Python MySQL Connector Lab 25</vt:lpstr>
      <vt:lpstr>Summary</vt:lpstr>
      <vt:lpstr>Quiz</vt:lpstr>
      <vt:lpstr>Quiz</vt:lpstr>
      <vt:lpstr>Quiz</vt:lpstr>
      <vt:lpstr>Quiz</vt:lpstr>
      <vt:lpstr>Quiz</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revision>359</cp:revision>
  <dcterms:modified xsi:type="dcterms:W3CDTF">2023-09-30T06:45:51Z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